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0290175" cy="18291175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5761">
          <p15:clr>
            <a:srgbClr val="000000"/>
          </p15:clr>
        </p15:guide>
        <p15:guide id="2" pos="3241">
          <p15:clr>
            <a:srgbClr val="000000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7" roundtripDataSignature="AMtx7mhADsJm7bjhVno3e6YLNYoLPSfjG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1" d="100"/>
          <a:sy n="41" d="100"/>
        </p:scale>
        <p:origin x="2046" y="102"/>
      </p:cViewPr>
      <p:guideLst>
        <p:guide orient="horz" pos="5761"/>
        <p:guide pos="324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346ccbdac2e_2_4:notes"/>
          <p:cNvSpPr>
            <a:spLocks noGrp="1" noRot="1" noChangeAspect="1"/>
          </p:cNvSpPr>
          <p:nvPr>
            <p:ph type="sldImg" idx="2"/>
          </p:nvPr>
        </p:nvSpPr>
        <p:spPr>
          <a:xfrm>
            <a:off x="2463800" y="685800"/>
            <a:ext cx="19304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3" name="Google Shape;83;g346ccbdac2e_2_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Semana de Enfermagem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ctrTitle"/>
          </p:nvPr>
        </p:nvSpPr>
        <p:spPr>
          <a:xfrm>
            <a:off x="771763" y="5682121"/>
            <a:ext cx="8746649" cy="39207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63300" tIns="81650" rIns="163300" bIns="8165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subTitle" idx="1"/>
          </p:nvPr>
        </p:nvSpPr>
        <p:spPr>
          <a:xfrm>
            <a:off x="1543526" y="10364999"/>
            <a:ext cx="7203123" cy="46744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63300" tIns="81650" rIns="163300" bIns="8165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1140"/>
              </a:spcBef>
              <a:spcAft>
                <a:spcPts val="0"/>
              </a:spcAft>
              <a:buClr>
                <a:srgbClr val="888888"/>
              </a:buClr>
              <a:buSzPts val="57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50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860"/>
              </a:spcBef>
              <a:spcAft>
                <a:spcPts val="0"/>
              </a:spcAft>
              <a:buClr>
                <a:srgbClr val="888888"/>
              </a:buClr>
              <a:buSzPts val="43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888888"/>
              </a:buClr>
              <a:buSzPts val="36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888888"/>
              </a:buClr>
              <a:buSzPts val="36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888888"/>
              </a:buClr>
              <a:buSzPts val="36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888888"/>
              </a:buClr>
              <a:buSzPts val="36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888888"/>
              </a:buClr>
              <a:buSzPts val="36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888888"/>
              </a:buClr>
              <a:buSzPts val="36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dt" idx="10"/>
          </p:nvPr>
        </p:nvSpPr>
        <p:spPr>
          <a:xfrm>
            <a:off x="514509" y="16953211"/>
            <a:ext cx="2401041" cy="9738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63300" tIns="81650" rIns="163300" bIns="8165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ftr" idx="11"/>
          </p:nvPr>
        </p:nvSpPr>
        <p:spPr>
          <a:xfrm>
            <a:off x="3515810" y="16953211"/>
            <a:ext cx="3258555" cy="9738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63300" tIns="81650" rIns="163300" bIns="8165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7374625" y="16953211"/>
            <a:ext cx="2401041" cy="9738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63300" tIns="81650" rIns="163300" bIns="8165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  <p:pic>
        <p:nvPicPr>
          <p:cNvPr id="17" name="Google Shape;17;p3" title="eposter.png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-1221"/>
            <a:ext cx="10290175" cy="1829361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ítulo e texto vertical" type="vertTx">
  <p:cSld name="VERTICAL_TEXT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2"/>
          <p:cNvSpPr txBox="1">
            <a:spLocks noGrp="1"/>
          </p:cNvSpPr>
          <p:nvPr>
            <p:ph type="title"/>
          </p:nvPr>
        </p:nvSpPr>
        <p:spPr>
          <a:xfrm>
            <a:off x="514509" y="732495"/>
            <a:ext cx="9261158" cy="30485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63300" tIns="81650" rIns="163300" bIns="8165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body" idx="1"/>
          </p:nvPr>
        </p:nvSpPr>
        <p:spPr>
          <a:xfrm rot="5400000">
            <a:off x="-890577" y="5673028"/>
            <a:ext cx="12071330" cy="92611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63300" tIns="81650" rIns="163300" bIns="8165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dt" idx="10"/>
          </p:nvPr>
        </p:nvSpPr>
        <p:spPr>
          <a:xfrm>
            <a:off x="514509" y="16953211"/>
            <a:ext cx="2401041" cy="9738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63300" tIns="81650" rIns="163300" bIns="8165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ftr" idx="11"/>
          </p:nvPr>
        </p:nvSpPr>
        <p:spPr>
          <a:xfrm>
            <a:off x="3515810" y="16953211"/>
            <a:ext cx="3258555" cy="9738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63300" tIns="81650" rIns="163300" bIns="8165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 txBox="1">
            <a:spLocks noGrp="1"/>
          </p:cNvSpPr>
          <p:nvPr>
            <p:ph type="sldNum" idx="12"/>
          </p:nvPr>
        </p:nvSpPr>
        <p:spPr>
          <a:xfrm>
            <a:off x="7374625" y="16953211"/>
            <a:ext cx="2401041" cy="9738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63300" tIns="81650" rIns="163300" bIns="8165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ítulo e texto verticais" type="vertTitleAndTx">
  <p:cSld name="VERTICAL_TITLE_AND_VERTICAL_TEXT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3"/>
          <p:cNvSpPr txBox="1">
            <a:spLocks noGrp="1"/>
          </p:cNvSpPr>
          <p:nvPr>
            <p:ph type="title"/>
          </p:nvPr>
        </p:nvSpPr>
        <p:spPr>
          <a:xfrm rot="5400000">
            <a:off x="814633" y="7378240"/>
            <a:ext cx="15606776" cy="23152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63300" tIns="81650" rIns="163300" bIns="8165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body" idx="1"/>
          </p:nvPr>
        </p:nvSpPr>
        <p:spPr>
          <a:xfrm rot="5400000">
            <a:off x="-3901697" y="5148702"/>
            <a:ext cx="15606776" cy="67743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63300" tIns="81650" rIns="163300" bIns="8165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8" name="Google Shape;78;p13"/>
          <p:cNvSpPr txBox="1">
            <a:spLocks noGrp="1"/>
          </p:cNvSpPr>
          <p:nvPr>
            <p:ph type="dt" idx="10"/>
          </p:nvPr>
        </p:nvSpPr>
        <p:spPr>
          <a:xfrm>
            <a:off x="514509" y="16953211"/>
            <a:ext cx="2401041" cy="9738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63300" tIns="81650" rIns="163300" bIns="8165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 txBox="1">
            <a:spLocks noGrp="1"/>
          </p:cNvSpPr>
          <p:nvPr>
            <p:ph type="ftr" idx="11"/>
          </p:nvPr>
        </p:nvSpPr>
        <p:spPr>
          <a:xfrm>
            <a:off x="3515810" y="16953211"/>
            <a:ext cx="3258555" cy="9738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63300" tIns="81650" rIns="163300" bIns="8165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3"/>
          <p:cNvSpPr txBox="1">
            <a:spLocks noGrp="1"/>
          </p:cNvSpPr>
          <p:nvPr>
            <p:ph type="sldNum" idx="12"/>
          </p:nvPr>
        </p:nvSpPr>
        <p:spPr>
          <a:xfrm>
            <a:off x="7374625" y="16953211"/>
            <a:ext cx="2401041" cy="9738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63300" tIns="81650" rIns="163300" bIns="8165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ítulo e conteúdo" type="obj">
  <p:cSld name="OBJECT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>
            <a:spLocks noGrp="1"/>
          </p:cNvSpPr>
          <p:nvPr>
            <p:ph type="title"/>
          </p:nvPr>
        </p:nvSpPr>
        <p:spPr>
          <a:xfrm>
            <a:off x="514509" y="732495"/>
            <a:ext cx="9261158" cy="30485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63300" tIns="81650" rIns="163300" bIns="8165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body" idx="1"/>
          </p:nvPr>
        </p:nvSpPr>
        <p:spPr>
          <a:xfrm>
            <a:off x="514509" y="4267942"/>
            <a:ext cx="9261158" cy="12071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63300" tIns="81650" rIns="163300" bIns="8165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dt" idx="10"/>
          </p:nvPr>
        </p:nvSpPr>
        <p:spPr>
          <a:xfrm>
            <a:off x="514509" y="16953211"/>
            <a:ext cx="2401041" cy="9738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63300" tIns="81650" rIns="163300" bIns="8165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ftr" idx="11"/>
          </p:nvPr>
        </p:nvSpPr>
        <p:spPr>
          <a:xfrm>
            <a:off x="3515810" y="16953211"/>
            <a:ext cx="3258555" cy="9738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63300" tIns="81650" rIns="163300" bIns="8165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sldNum" idx="12"/>
          </p:nvPr>
        </p:nvSpPr>
        <p:spPr>
          <a:xfrm>
            <a:off x="7374625" y="16953211"/>
            <a:ext cx="2401041" cy="9738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63300" tIns="81650" rIns="163300" bIns="8165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Cabeçalho da Seção" type="secHead">
  <p:cSld name="SECTION_HEADER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>
            <a:spLocks noGrp="1"/>
          </p:cNvSpPr>
          <p:nvPr>
            <p:ph type="title"/>
          </p:nvPr>
        </p:nvSpPr>
        <p:spPr>
          <a:xfrm>
            <a:off x="812853" y="11753775"/>
            <a:ext cx="8746649" cy="36328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63300" tIns="81650" rIns="163300" bIns="81650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100"/>
              <a:buFont typeface="Calibri"/>
              <a:buNone/>
              <a:defRPr sz="7100" b="1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body" idx="1"/>
          </p:nvPr>
        </p:nvSpPr>
        <p:spPr>
          <a:xfrm>
            <a:off x="812853" y="7752582"/>
            <a:ext cx="8746649" cy="40011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63300" tIns="81650" rIns="163300" bIns="8165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888888"/>
              </a:buClr>
              <a:buSzPts val="3600"/>
              <a:buNone/>
              <a:defRPr sz="36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 sz="32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888888"/>
              </a:buClr>
              <a:buSzPts val="2900"/>
              <a:buNone/>
              <a:defRPr sz="29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500"/>
              <a:buNone/>
              <a:defRPr sz="25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500"/>
              <a:buNone/>
              <a:defRPr sz="25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500"/>
              <a:buNone/>
              <a:defRPr sz="25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500"/>
              <a:buNone/>
              <a:defRPr sz="25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500"/>
              <a:buNone/>
              <a:defRPr sz="25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500"/>
              <a:buNone/>
              <a:defRPr sz="25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dt" idx="10"/>
          </p:nvPr>
        </p:nvSpPr>
        <p:spPr>
          <a:xfrm>
            <a:off x="514509" y="16953211"/>
            <a:ext cx="2401041" cy="9738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63300" tIns="81650" rIns="163300" bIns="8165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ftr" idx="11"/>
          </p:nvPr>
        </p:nvSpPr>
        <p:spPr>
          <a:xfrm>
            <a:off x="3515810" y="16953211"/>
            <a:ext cx="3258555" cy="9738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63300" tIns="81650" rIns="163300" bIns="8165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sldNum" idx="12"/>
          </p:nvPr>
        </p:nvSpPr>
        <p:spPr>
          <a:xfrm>
            <a:off x="7374625" y="16953211"/>
            <a:ext cx="2401041" cy="9738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63300" tIns="81650" rIns="163300" bIns="8165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Duas Partes de Conteúdo" type="twoObj">
  <p:cSld name="TWO_OBJECTS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6"/>
          <p:cNvSpPr txBox="1">
            <a:spLocks noGrp="1"/>
          </p:cNvSpPr>
          <p:nvPr>
            <p:ph type="title"/>
          </p:nvPr>
        </p:nvSpPr>
        <p:spPr>
          <a:xfrm>
            <a:off x="514509" y="732495"/>
            <a:ext cx="9261158" cy="30485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63300" tIns="81650" rIns="163300" bIns="8165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body" idx="1"/>
          </p:nvPr>
        </p:nvSpPr>
        <p:spPr>
          <a:xfrm>
            <a:off x="514509" y="4267942"/>
            <a:ext cx="4544827" cy="12071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63300" tIns="81650" rIns="163300" bIns="81650" anchor="t" anchorCtr="0">
            <a:normAutofit/>
          </a:bodyPr>
          <a:lstStyle>
            <a:lvl1pPr marL="457200" lvl="0" indent="-5461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000"/>
              <a:buChar char="•"/>
              <a:defRPr sz="5000"/>
            </a:lvl1pPr>
            <a:lvl2pPr marL="914400" lvl="1" indent="-501650" algn="l">
              <a:lnSpc>
                <a:spcPct val="100000"/>
              </a:lnSpc>
              <a:spcBef>
                <a:spcPts val="860"/>
              </a:spcBef>
              <a:spcAft>
                <a:spcPts val="0"/>
              </a:spcAft>
              <a:buClr>
                <a:schemeClr val="dk1"/>
              </a:buClr>
              <a:buSzPts val="4300"/>
              <a:buChar char="–"/>
              <a:defRPr sz="4300"/>
            </a:lvl2pPr>
            <a:lvl3pPr marL="1371600" lvl="2" indent="-45720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  <a:defRPr sz="3600"/>
            </a:lvl3pPr>
            <a:lvl4pPr marL="1828800" lvl="3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–"/>
              <a:defRPr sz="3200"/>
            </a:lvl4pPr>
            <a:lvl5pPr marL="2286000" lvl="4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»"/>
              <a:defRPr sz="3200"/>
            </a:lvl5pPr>
            <a:lvl6pPr marL="2743200" lvl="5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6pPr>
            <a:lvl7pPr marL="3200400" lvl="6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7pPr>
            <a:lvl8pPr marL="3657600" lvl="7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8pPr>
            <a:lvl9pPr marL="4114800" lvl="8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body" idx="2"/>
          </p:nvPr>
        </p:nvSpPr>
        <p:spPr>
          <a:xfrm>
            <a:off x="5230839" y="4267942"/>
            <a:ext cx="4544827" cy="12071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63300" tIns="81650" rIns="163300" bIns="81650" anchor="t" anchorCtr="0">
            <a:normAutofit/>
          </a:bodyPr>
          <a:lstStyle>
            <a:lvl1pPr marL="457200" lvl="0" indent="-5461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000"/>
              <a:buChar char="•"/>
              <a:defRPr sz="5000"/>
            </a:lvl1pPr>
            <a:lvl2pPr marL="914400" lvl="1" indent="-501650" algn="l">
              <a:lnSpc>
                <a:spcPct val="100000"/>
              </a:lnSpc>
              <a:spcBef>
                <a:spcPts val="860"/>
              </a:spcBef>
              <a:spcAft>
                <a:spcPts val="0"/>
              </a:spcAft>
              <a:buClr>
                <a:schemeClr val="dk1"/>
              </a:buClr>
              <a:buSzPts val="4300"/>
              <a:buChar char="–"/>
              <a:defRPr sz="4300"/>
            </a:lvl2pPr>
            <a:lvl3pPr marL="1371600" lvl="2" indent="-45720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  <a:defRPr sz="3600"/>
            </a:lvl3pPr>
            <a:lvl4pPr marL="1828800" lvl="3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–"/>
              <a:defRPr sz="3200"/>
            </a:lvl4pPr>
            <a:lvl5pPr marL="2286000" lvl="4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»"/>
              <a:defRPr sz="3200"/>
            </a:lvl5pPr>
            <a:lvl6pPr marL="2743200" lvl="5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6pPr>
            <a:lvl7pPr marL="3200400" lvl="6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7pPr>
            <a:lvl8pPr marL="3657600" lvl="7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8pPr>
            <a:lvl9pPr marL="4114800" lvl="8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dt" idx="10"/>
          </p:nvPr>
        </p:nvSpPr>
        <p:spPr>
          <a:xfrm>
            <a:off x="514509" y="16953211"/>
            <a:ext cx="2401041" cy="9738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63300" tIns="81650" rIns="163300" bIns="8165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ftr" idx="11"/>
          </p:nvPr>
        </p:nvSpPr>
        <p:spPr>
          <a:xfrm>
            <a:off x="3515810" y="16953211"/>
            <a:ext cx="3258555" cy="9738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63300" tIns="81650" rIns="163300" bIns="8165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sldNum" idx="12"/>
          </p:nvPr>
        </p:nvSpPr>
        <p:spPr>
          <a:xfrm>
            <a:off x="7374625" y="16953211"/>
            <a:ext cx="2401041" cy="9738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63300" tIns="81650" rIns="163300" bIns="8165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Comparação" type="twoTxTwoObj">
  <p:cSld name="TWO_OBJECTS_WITH_TEXT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7"/>
          <p:cNvSpPr txBox="1">
            <a:spLocks noGrp="1"/>
          </p:cNvSpPr>
          <p:nvPr>
            <p:ph type="title"/>
          </p:nvPr>
        </p:nvSpPr>
        <p:spPr>
          <a:xfrm>
            <a:off x="514509" y="732495"/>
            <a:ext cx="9261158" cy="30485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63300" tIns="81650" rIns="163300" bIns="8165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9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body" idx="1"/>
          </p:nvPr>
        </p:nvSpPr>
        <p:spPr>
          <a:xfrm>
            <a:off x="514509" y="4094345"/>
            <a:ext cx="4546614" cy="17063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63300" tIns="81650" rIns="163300" bIns="8165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860"/>
              </a:spcBef>
              <a:spcAft>
                <a:spcPts val="0"/>
              </a:spcAft>
              <a:buClr>
                <a:schemeClr val="dk1"/>
              </a:buClr>
              <a:buSzPts val="4300"/>
              <a:buNone/>
              <a:defRPr sz="4300" b="1"/>
            </a:lvl1pPr>
            <a:lvl2pPr marL="914400" lvl="1" indent="-22860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 b="1"/>
            </a:lvl2pPr>
            <a:lvl3pPr marL="1371600" lvl="2" indent="-2286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  <a:defRPr sz="3200" b="1"/>
            </a:lvl3pPr>
            <a:lvl4pPr marL="1828800" lvl="3" indent="-228600" algn="l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dk1"/>
              </a:buClr>
              <a:buSzPts val="2900"/>
              <a:buNone/>
              <a:defRPr sz="2900" b="1"/>
            </a:lvl4pPr>
            <a:lvl5pPr marL="2286000" lvl="4" indent="-228600" algn="l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dk1"/>
              </a:buClr>
              <a:buSzPts val="2900"/>
              <a:buNone/>
              <a:defRPr sz="2900" b="1"/>
            </a:lvl5pPr>
            <a:lvl6pPr marL="2743200" lvl="5" indent="-228600" algn="l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dk1"/>
              </a:buClr>
              <a:buSzPts val="2900"/>
              <a:buNone/>
              <a:defRPr sz="2900" b="1"/>
            </a:lvl6pPr>
            <a:lvl7pPr marL="3200400" lvl="6" indent="-228600" algn="l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dk1"/>
              </a:buClr>
              <a:buSzPts val="2900"/>
              <a:buNone/>
              <a:defRPr sz="2900" b="1"/>
            </a:lvl7pPr>
            <a:lvl8pPr marL="3657600" lvl="7" indent="-228600" algn="l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dk1"/>
              </a:buClr>
              <a:buSzPts val="2900"/>
              <a:buNone/>
              <a:defRPr sz="2900" b="1"/>
            </a:lvl8pPr>
            <a:lvl9pPr marL="4114800" lvl="8" indent="-228600" algn="l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dk1"/>
              </a:buClr>
              <a:buSzPts val="2900"/>
              <a:buNone/>
              <a:defRPr sz="2900" b="1"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2"/>
          </p:nvPr>
        </p:nvSpPr>
        <p:spPr>
          <a:xfrm>
            <a:off x="514509" y="5800674"/>
            <a:ext cx="4546614" cy="105385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63300" tIns="81650" rIns="163300" bIns="81650" anchor="t" anchorCtr="0">
            <a:normAutofit/>
          </a:bodyPr>
          <a:lstStyle>
            <a:lvl1pPr marL="457200" lvl="0" indent="-501650" algn="l">
              <a:lnSpc>
                <a:spcPct val="100000"/>
              </a:lnSpc>
              <a:spcBef>
                <a:spcPts val="860"/>
              </a:spcBef>
              <a:spcAft>
                <a:spcPts val="0"/>
              </a:spcAft>
              <a:buClr>
                <a:schemeClr val="dk1"/>
              </a:buClr>
              <a:buSzPts val="4300"/>
              <a:buChar char="•"/>
              <a:defRPr sz="4300"/>
            </a:lvl1pPr>
            <a:lvl2pPr marL="914400" lvl="1" indent="-45720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Char char="–"/>
              <a:defRPr sz="3600"/>
            </a:lvl2pPr>
            <a:lvl3pPr marL="1371600" lvl="2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3pPr>
            <a:lvl4pPr marL="1828800" lvl="3" indent="-412750" algn="l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dk1"/>
              </a:buClr>
              <a:buSzPts val="2900"/>
              <a:buChar char="–"/>
              <a:defRPr sz="2900"/>
            </a:lvl4pPr>
            <a:lvl5pPr marL="2286000" lvl="4" indent="-412750" algn="l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dk1"/>
              </a:buClr>
              <a:buSzPts val="2900"/>
              <a:buChar char="»"/>
              <a:defRPr sz="2900"/>
            </a:lvl5pPr>
            <a:lvl6pPr marL="2743200" lvl="5" indent="-412750" algn="l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dk1"/>
              </a:buClr>
              <a:buSzPts val="2900"/>
              <a:buChar char="•"/>
              <a:defRPr sz="2900"/>
            </a:lvl6pPr>
            <a:lvl7pPr marL="3200400" lvl="6" indent="-412750" algn="l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dk1"/>
              </a:buClr>
              <a:buSzPts val="2900"/>
              <a:buChar char="•"/>
              <a:defRPr sz="2900"/>
            </a:lvl7pPr>
            <a:lvl8pPr marL="3657600" lvl="7" indent="-412750" algn="l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dk1"/>
              </a:buClr>
              <a:buSzPts val="2900"/>
              <a:buChar char="•"/>
              <a:defRPr sz="2900"/>
            </a:lvl8pPr>
            <a:lvl9pPr marL="4114800" lvl="8" indent="-412750" algn="l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dk1"/>
              </a:buClr>
              <a:buSzPts val="2900"/>
              <a:buChar char="•"/>
              <a:defRPr sz="2900"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body" idx="3"/>
          </p:nvPr>
        </p:nvSpPr>
        <p:spPr>
          <a:xfrm>
            <a:off x="5227267" y="4094345"/>
            <a:ext cx="4548400" cy="17063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63300" tIns="81650" rIns="163300" bIns="8165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860"/>
              </a:spcBef>
              <a:spcAft>
                <a:spcPts val="0"/>
              </a:spcAft>
              <a:buClr>
                <a:schemeClr val="dk1"/>
              </a:buClr>
              <a:buSzPts val="4300"/>
              <a:buNone/>
              <a:defRPr sz="4300" b="1"/>
            </a:lvl1pPr>
            <a:lvl2pPr marL="914400" lvl="1" indent="-22860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 b="1"/>
            </a:lvl2pPr>
            <a:lvl3pPr marL="1371600" lvl="2" indent="-2286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  <a:defRPr sz="3200" b="1"/>
            </a:lvl3pPr>
            <a:lvl4pPr marL="1828800" lvl="3" indent="-228600" algn="l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dk1"/>
              </a:buClr>
              <a:buSzPts val="2900"/>
              <a:buNone/>
              <a:defRPr sz="2900" b="1"/>
            </a:lvl4pPr>
            <a:lvl5pPr marL="2286000" lvl="4" indent="-228600" algn="l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dk1"/>
              </a:buClr>
              <a:buSzPts val="2900"/>
              <a:buNone/>
              <a:defRPr sz="2900" b="1"/>
            </a:lvl5pPr>
            <a:lvl6pPr marL="2743200" lvl="5" indent="-228600" algn="l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dk1"/>
              </a:buClr>
              <a:buSzPts val="2900"/>
              <a:buNone/>
              <a:defRPr sz="2900" b="1"/>
            </a:lvl6pPr>
            <a:lvl7pPr marL="3200400" lvl="6" indent="-228600" algn="l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dk1"/>
              </a:buClr>
              <a:buSzPts val="2900"/>
              <a:buNone/>
              <a:defRPr sz="2900" b="1"/>
            </a:lvl7pPr>
            <a:lvl8pPr marL="3657600" lvl="7" indent="-228600" algn="l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dk1"/>
              </a:buClr>
              <a:buSzPts val="2900"/>
              <a:buNone/>
              <a:defRPr sz="2900" b="1"/>
            </a:lvl8pPr>
            <a:lvl9pPr marL="4114800" lvl="8" indent="-228600" algn="l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dk1"/>
              </a:buClr>
              <a:buSzPts val="2900"/>
              <a:buNone/>
              <a:defRPr sz="2900" b="1"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4"/>
          </p:nvPr>
        </p:nvSpPr>
        <p:spPr>
          <a:xfrm>
            <a:off x="5227267" y="5800674"/>
            <a:ext cx="4548400" cy="105385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63300" tIns="81650" rIns="163300" bIns="81650" anchor="t" anchorCtr="0">
            <a:normAutofit/>
          </a:bodyPr>
          <a:lstStyle>
            <a:lvl1pPr marL="457200" lvl="0" indent="-501650" algn="l">
              <a:lnSpc>
                <a:spcPct val="100000"/>
              </a:lnSpc>
              <a:spcBef>
                <a:spcPts val="860"/>
              </a:spcBef>
              <a:spcAft>
                <a:spcPts val="0"/>
              </a:spcAft>
              <a:buClr>
                <a:schemeClr val="dk1"/>
              </a:buClr>
              <a:buSzPts val="4300"/>
              <a:buChar char="•"/>
              <a:defRPr sz="4300"/>
            </a:lvl1pPr>
            <a:lvl2pPr marL="914400" lvl="1" indent="-45720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Char char="–"/>
              <a:defRPr sz="3600"/>
            </a:lvl2pPr>
            <a:lvl3pPr marL="1371600" lvl="2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3pPr>
            <a:lvl4pPr marL="1828800" lvl="3" indent="-412750" algn="l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dk1"/>
              </a:buClr>
              <a:buSzPts val="2900"/>
              <a:buChar char="–"/>
              <a:defRPr sz="2900"/>
            </a:lvl4pPr>
            <a:lvl5pPr marL="2286000" lvl="4" indent="-412750" algn="l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dk1"/>
              </a:buClr>
              <a:buSzPts val="2900"/>
              <a:buChar char="»"/>
              <a:defRPr sz="2900"/>
            </a:lvl5pPr>
            <a:lvl6pPr marL="2743200" lvl="5" indent="-412750" algn="l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dk1"/>
              </a:buClr>
              <a:buSzPts val="2900"/>
              <a:buChar char="•"/>
              <a:defRPr sz="2900"/>
            </a:lvl6pPr>
            <a:lvl7pPr marL="3200400" lvl="6" indent="-412750" algn="l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dk1"/>
              </a:buClr>
              <a:buSzPts val="2900"/>
              <a:buChar char="•"/>
              <a:defRPr sz="2900"/>
            </a:lvl7pPr>
            <a:lvl8pPr marL="3657600" lvl="7" indent="-412750" algn="l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dk1"/>
              </a:buClr>
              <a:buSzPts val="2900"/>
              <a:buChar char="•"/>
              <a:defRPr sz="2900"/>
            </a:lvl8pPr>
            <a:lvl9pPr marL="4114800" lvl="8" indent="-412750" algn="l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dk1"/>
              </a:buClr>
              <a:buSzPts val="2900"/>
              <a:buChar char="•"/>
              <a:defRPr sz="2900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dt" idx="10"/>
          </p:nvPr>
        </p:nvSpPr>
        <p:spPr>
          <a:xfrm>
            <a:off x="514509" y="16953211"/>
            <a:ext cx="2401041" cy="9738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63300" tIns="81650" rIns="163300" bIns="8165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ftr" idx="11"/>
          </p:nvPr>
        </p:nvSpPr>
        <p:spPr>
          <a:xfrm>
            <a:off x="3515810" y="16953211"/>
            <a:ext cx="3258555" cy="9738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63300" tIns="81650" rIns="163300" bIns="8165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sldNum" idx="12"/>
          </p:nvPr>
        </p:nvSpPr>
        <p:spPr>
          <a:xfrm>
            <a:off x="7374625" y="16953211"/>
            <a:ext cx="2401041" cy="9738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63300" tIns="81650" rIns="163300" bIns="8165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Somente título" type="titleOnly">
  <p:cSld name="TITLE_ONLY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8"/>
          <p:cNvSpPr txBox="1">
            <a:spLocks noGrp="1"/>
          </p:cNvSpPr>
          <p:nvPr>
            <p:ph type="title"/>
          </p:nvPr>
        </p:nvSpPr>
        <p:spPr>
          <a:xfrm>
            <a:off x="514509" y="732495"/>
            <a:ext cx="9261158" cy="30485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63300" tIns="81650" rIns="163300" bIns="8165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dt" idx="10"/>
          </p:nvPr>
        </p:nvSpPr>
        <p:spPr>
          <a:xfrm>
            <a:off x="514509" y="16953211"/>
            <a:ext cx="2401041" cy="9738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63300" tIns="81650" rIns="163300" bIns="8165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ftr" idx="11"/>
          </p:nvPr>
        </p:nvSpPr>
        <p:spPr>
          <a:xfrm>
            <a:off x="3515810" y="16953211"/>
            <a:ext cx="3258555" cy="9738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63300" tIns="81650" rIns="163300" bIns="8165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8"/>
          <p:cNvSpPr txBox="1">
            <a:spLocks noGrp="1"/>
          </p:cNvSpPr>
          <p:nvPr>
            <p:ph type="sldNum" idx="12"/>
          </p:nvPr>
        </p:nvSpPr>
        <p:spPr>
          <a:xfrm>
            <a:off x="7374625" y="16953211"/>
            <a:ext cx="2401041" cy="9738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63300" tIns="81650" rIns="163300" bIns="8165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Em branco" type="blank">
  <p:cSld name="BLANK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9"/>
          <p:cNvSpPr txBox="1">
            <a:spLocks noGrp="1"/>
          </p:cNvSpPr>
          <p:nvPr>
            <p:ph type="dt" idx="10"/>
          </p:nvPr>
        </p:nvSpPr>
        <p:spPr>
          <a:xfrm>
            <a:off x="514509" y="16953211"/>
            <a:ext cx="2401041" cy="9738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63300" tIns="81650" rIns="163300" bIns="8165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ftr" idx="11"/>
          </p:nvPr>
        </p:nvSpPr>
        <p:spPr>
          <a:xfrm>
            <a:off x="3515810" y="16953211"/>
            <a:ext cx="3258555" cy="9738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63300" tIns="81650" rIns="163300" bIns="8165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9"/>
          <p:cNvSpPr txBox="1">
            <a:spLocks noGrp="1"/>
          </p:cNvSpPr>
          <p:nvPr>
            <p:ph type="sldNum" idx="12"/>
          </p:nvPr>
        </p:nvSpPr>
        <p:spPr>
          <a:xfrm>
            <a:off x="7374625" y="16953211"/>
            <a:ext cx="2401041" cy="9738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63300" tIns="81650" rIns="163300" bIns="8165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Conteúdo com Legenda" type="objTx">
  <p:cSld name="OBJECT_WITH_CAPTION_TEXT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0"/>
          <p:cNvSpPr txBox="1">
            <a:spLocks noGrp="1"/>
          </p:cNvSpPr>
          <p:nvPr>
            <p:ph type="title"/>
          </p:nvPr>
        </p:nvSpPr>
        <p:spPr>
          <a:xfrm>
            <a:off x="514509" y="728260"/>
            <a:ext cx="3385397" cy="3099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63300" tIns="81650" rIns="163300" bIns="8165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1"/>
          </p:nvPr>
        </p:nvSpPr>
        <p:spPr>
          <a:xfrm>
            <a:off x="4023172" y="728261"/>
            <a:ext cx="5752494" cy="156110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63300" tIns="81650" rIns="163300" bIns="81650" anchor="t" anchorCtr="0">
            <a:normAutofit/>
          </a:bodyPr>
          <a:lstStyle>
            <a:lvl1pPr marL="457200" lvl="0" indent="-590550" algn="l">
              <a:lnSpc>
                <a:spcPct val="100000"/>
              </a:lnSpc>
              <a:spcBef>
                <a:spcPts val="1140"/>
              </a:spcBef>
              <a:spcAft>
                <a:spcPts val="0"/>
              </a:spcAft>
              <a:buClr>
                <a:schemeClr val="dk1"/>
              </a:buClr>
              <a:buSzPts val="5700"/>
              <a:buChar char="•"/>
              <a:defRPr sz="5700"/>
            </a:lvl1pPr>
            <a:lvl2pPr marL="914400" lvl="1" indent="-5461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000"/>
              <a:buChar char="–"/>
              <a:defRPr sz="5000"/>
            </a:lvl2pPr>
            <a:lvl3pPr marL="1371600" lvl="2" indent="-501650" algn="l">
              <a:lnSpc>
                <a:spcPct val="100000"/>
              </a:lnSpc>
              <a:spcBef>
                <a:spcPts val="860"/>
              </a:spcBef>
              <a:spcAft>
                <a:spcPts val="0"/>
              </a:spcAft>
              <a:buClr>
                <a:schemeClr val="dk1"/>
              </a:buClr>
              <a:buSzPts val="4300"/>
              <a:buChar char="•"/>
              <a:defRPr sz="4300"/>
            </a:lvl3pPr>
            <a:lvl4pPr marL="1828800" lvl="3" indent="-45720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Char char="–"/>
              <a:defRPr sz="3600"/>
            </a:lvl4pPr>
            <a:lvl5pPr marL="2286000" lvl="4" indent="-45720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Char char="»"/>
              <a:defRPr sz="3600"/>
            </a:lvl5pPr>
            <a:lvl6pPr marL="2743200" lvl="5" indent="-45720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  <a:defRPr sz="3600"/>
            </a:lvl6pPr>
            <a:lvl7pPr marL="3200400" lvl="6" indent="-45720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  <a:defRPr sz="3600"/>
            </a:lvl7pPr>
            <a:lvl8pPr marL="3657600" lvl="7" indent="-45720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  <a:defRPr sz="3600"/>
            </a:lvl8pPr>
            <a:lvl9pPr marL="4114800" lvl="8" indent="-45720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  <a:defRPr sz="3600"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body" idx="2"/>
          </p:nvPr>
        </p:nvSpPr>
        <p:spPr>
          <a:xfrm>
            <a:off x="514509" y="3827599"/>
            <a:ext cx="3385397" cy="125116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63300" tIns="81650" rIns="163300" bIns="8165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500"/>
            </a:lvl1pPr>
            <a:lvl2pPr marL="914400" lvl="1" indent="-22860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dt" idx="10"/>
          </p:nvPr>
        </p:nvSpPr>
        <p:spPr>
          <a:xfrm>
            <a:off x="514509" y="16953211"/>
            <a:ext cx="2401041" cy="9738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63300" tIns="81650" rIns="163300" bIns="8165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ftr" idx="11"/>
          </p:nvPr>
        </p:nvSpPr>
        <p:spPr>
          <a:xfrm>
            <a:off x="3515810" y="16953211"/>
            <a:ext cx="3258555" cy="9738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63300" tIns="81650" rIns="163300" bIns="8165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sldNum" idx="12"/>
          </p:nvPr>
        </p:nvSpPr>
        <p:spPr>
          <a:xfrm>
            <a:off x="7374625" y="16953211"/>
            <a:ext cx="2401041" cy="9738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63300" tIns="81650" rIns="163300" bIns="8165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Imagem com Legenda" type="picTx">
  <p:cSld name="PICTURE_WITH_CAPTION_TEXT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1"/>
          <p:cNvSpPr txBox="1">
            <a:spLocks noGrp="1"/>
          </p:cNvSpPr>
          <p:nvPr>
            <p:ph type="title"/>
          </p:nvPr>
        </p:nvSpPr>
        <p:spPr>
          <a:xfrm>
            <a:off x="2016946" y="12803822"/>
            <a:ext cx="6174105" cy="15115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63300" tIns="81650" rIns="163300" bIns="8165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1"/>
          <p:cNvSpPr>
            <a:spLocks noGrp="1"/>
          </p:cNvSpPr>
          <p:nvPr>
            <p:ph type="pic" idx="2"/>
          </p:nvPr>
        </p:nvSpPr>
        <p:spPr>
          <a:xfrm>
            <a:off x="2016946" y="1634350"/>
            <a:ext cx="6174105" cy="10974705"/>
          </a:xfrm>
          <a:prstGeom prst="rect">
            <a:avLst/>
          </a:prstGeom>
          <a:noFill/>
          <a:ln>
            <a:noFill/>
          </a:ln>
        </p:spPr>
      </p:sp>
      <p:sp>
        <p:nvSpPr>
          <p:cNvPr id="65" name="Google Shape;65;p11"/>
          <p:cNvSpPr txBox="1">
            <a:spLocks noGrp="1"/>
          </p:cNvSpPr>
          <p:nvPr>
            <p:ph type="body" idx="1"/>
          </p:nvPr>
        </p:nvSpPr>
        <p:spPr>
          <a:xfrm>
            <a:off x="2016946" y="14315386"/>
            <a:ext cx="6174105" cy="21466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63300" tIns="81650" rIns="163300" bIns="8165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500"/>
            </a:lvl1pPr>
            <a:lvl2pPr marL="914400" lvl="1" indent="-22860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dt" idx="10"/>
          </p:nvPr>
        </p:nvSpPr>
        <p:spPr>
          <a:xfrm>
            <a:off x="514509" y="16953211"/>
            <a:ext cx="2401041" cy="9738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63300" tIns="81650" rIns="163300" bIns="8165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ftr" idx="11"/>
          </p:nvPr>
        </p:nvSpPr>
        <p:spPr>
          <a:xfrm>
            <a:off x="3515810" y="16953211"/>
            <a:ext cx="3258555" cy="9738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63300" tIns="81650" rIns="163300" bIns="8165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1"/>
          <p:cNvSpPr txBox="1">
            <a:spLocks noGrp="1"/>
          </p:cNvSpPr>
          <p:nvPr>
            <p:ph type="sldNum" idx="12"/>
          </p:nvPr>
        </p:nvSpPr>
        <p:spPr>
          <a:xfrm>
            <a:off x="7374625" y="16953211"/>
            <a:ext cx="2401041" cy="9738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63300" tIns="81650" rIns="163300" bIns="8165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514509" y="732495"/>
            <a:ext cx="9261158" cy="30485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63300" tIns="81650" rIns="163300" bIns="81650" anchor="ctr" anchorCtr="0">
            <a:norm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900"/>
              <a:buFont typeface="Calibri"/>
              <a:buNone/>
              <a:defRPr sz="7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514509" y="4267942"/>
            <a:ext cx="9261158" cy="12071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63300" tIns="81650" rIns="163300" bIns="81650" anchor="t" anchorCtr="0">
            <a:normAutofit/>
          </a:bodyPr>
          <a:lstStyle>
            <a:lvl1pPr marL="457200" marR="0" lvl="0" indent="-590550" algn="l" rtl="0">
              <a:lnSpc>
                <a:spcPct val="100000"/>
              </a:lnSpc>
              <a:spcBef>
                <a:spcPts val="1140"/>
              </a:spcBef>
              <a:spcAft>
                <a:spcPts val="0"/>
              </a:spcAft>
              <a:buClr>
                <a:schemeClr val="dk1"/>
              </a:buClr>
              <a:buSzPts val="5700"/>
              <a:buFont typeface="Arial"/>
              <a:buChar char="•"/>
              <a:defRPr sz="5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461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Arial"/>
              <a:buChar char="–"/>
              <a:defRPr sz="5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1650" algn="l" rtl="0">
              <a:lnSpc>
                <a:spcPct val="100000"/>
              </a:lnSpc>
              <a:spcBef>
                <a:spcPts val="860"/>
              </a:spcBef>
              <a:spcAft>
                <a:spcPts val="0"/>
              </a:spcAft>
              <a:buClr>
                <a:schemeClr val="dk1"/>
              </a:buClr>
              <a:buSzPts val="4300"/>
              <a:buFont typeface="Arial"/>
              <a:buChar char="•"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–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»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514509" y="16953211"/>
            <a:ext cx="2401041" cy="9738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63300" tIns="81650" rIns="163300" bIns="8165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3515810" y="16953211"/>
            <a:ext cx="3258555" cy="9738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63300" tIns="81650" rIns="163300" bIns="8165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7374625" y="16953211"/>
            <a:ext cx="2401041" cy="9738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63300" tIns="81650" rIns="163300" bIns="8165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346ccbdac2e_2_4"/>
          <p:cNvSpPr txBox="1"/>
          <p:nvPr/>
        </p:nvSpPr>
        <p:spPr>
          <a:xfrm>
            <a:off x="824607" y="850948"/>
            <a:ext cx="8712900" cy="7078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pt-BR" sz="4000" b="1" i="0" u="none" strike="noStrike" cap="none" dirty="0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rPr>
              <a:t>Título</a:t>
            </a:r>
            <a:endParaRPr sz="4000" b="1" i="0" u="none" strike="noStrike" cap="none" dirty="0">
              <a:solidFill>
                <a:srgbClr val="66666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g346ccbdac2e_2_4"/>
          <p:cNvSpPr txBox="1"/>
          <p:nvPr/>
        </p:nvSpPr>
        <p:spPr>
          <a:xfrm>
            <a:off x="608575" y="2175912"/>
            <a:ext cx="4320600" cy="136883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pt-BR" sz="1900" b="0" i="0" u="none" strike="noStrike" cap="none" dirty="0" err="1">
                <a:solidFill>
                  <a:schemeClr val="dk1"/>
                </a:solidFill>
                <a:sym typeface="Arial"/>
              </a:rPr>
              <a:t>Lorem</a:t>
            </a:r>
            <a:r>
              <a:rPr lang="pt-BR" sz="1900" b="0" i="0" u="none" strike="noStrike" cap="none" dirty="0">
                <a:solidFill>
                  <a:schemeClr val="dk1"/>
                </a:solidFill>
                <a:sym typeface="Arial"/>
              </a:rPr>
              <a:t> ipsum </a:t>
            </a:r>
            <a:r>
              <a:rPr lang="pt-BR" sz="1900" b="0" i="0" u="none" strike="noStrike" cap="none" dirty="0" err="1">
                <a:solidFill>
                  <a:schemeClr val="dk1"/>
                </a:solidFill>
                <a:sym typeface="Arial"/>
              </a:rPr>
              <a:t>doLorem</a:t>
            </a:r>
            <a:r>
              <a:rPr lang="pt-BR" sz="1900" b="0" i="0" u="none" strike="noStrike" cap="none" dirty="0">
                <a:solidFill>
                  <a:schemeClr val="dk1"/>
                </a:solidFill>
                <a:sym typeface="Arial"/>
              </a:rPr>
              <a:t> ipsum </a:t>
            </a:r>
            <a:r>
              <a:rPr lang="pt-BR" sz="1900" b="0" i="0" u="none" strike="noStrike" cap="none" dirty="0" err="1">
                <a:solidFill>
                  <a:schemeClr val="dk1"/>
                </a:solidFill>
                <a:sym typeface="Arial"/>
              </a:rPr>
              <a:t>dolor</a:t>
            </a:r>
            <a:r>
              <a:rPr lang="pt-BR" sz="1900" b="0" i="0" u="none" strike="noStrike" cap="none" dirty="0">
                <a:solidFill>
                  <a:schemeClr val="dk1"/>
                </a:solidFill>
                <a:sym typeface="Arial"/>
              </a:rPr>
              <a:t> </a:t>
            </a:r>
            <a:r>
              <a:rPr lang="pt-BR" sz="1900" b="0" i="0" u="none" strike="noStrike" cap="none" dirty="0" err="1">
                <a:solidFill>
                  <a:schemeClr val="dk1"/>
                </a:solidFill>
                <a:sym typeface="Arial"/>
              </a:rPr>
              <a:t>sit</a:t>
            </a:r>
            <a:r>
              <a:rPr lang="pt-BR" sz="1900" b="0" i="0" u="none" strike="noStrike" cap="none" dirty="0">
                <a:solidFill>
                  <a:schemeClr val="dk1"/>
                </a:solidFill>
                <a:sym typeface="Arial"/>
              </a:rPr>
              <a:t> </a:t>
            </a:r>
            <a:r>
              <a:rPr lang="pt-BR" sz="1900" b="0" i="0" u="none" strike="noStrike" cap="none" dirty="0" err="1">
                <a:solidFill>
                  <a:schemeClr val="dk1"/>
                </a:solidFill>
                <a:sym typeface="Arial"/>
              </a:rPr>
              <a:t>amet</a:t>
            </a:r>
            <a:r>
              <a:rPr lang="pt-BR" sz="1900" b="0" i="0" u="none" strike="noStrike" cap="none" dirty="0">
                <a:solidFill>
                  <a:schemeClr val="dk1"/>
                </a:solidFill>
                <a:sym typeface="Arial"/>
              </a:rPr>
              <a:t>. Et </a:t>
            </a:r>
            <a:r>
              <a:rPr lang="pt-BR" sz="1900" b="0" i="0" u="none" strike="noStrike" cap="none" dirty="0" err="1">
                <a:solidFill>
                  <a:schemeClr val="dk1"/>
                </a:solidFill>
                <a:sym typeface="Arial"/>
              </a:rPr>
              <a:t>laborum</a:t>
            </a:r>
            <a:r>
              <a:rPr lang="pt-BR" sz="1900" b="0" i="0" u="none" strike="noStrike" cap="none" dirty="0">
                <a:solidFill>
                  <a:schemeClr val="dk1"/>
                </a:solidFill>
                <a:sym typeface="Arial"/>
              </a:rPr>
              <a:t> </a:t>
            </a:r>
            <a:r>
              <a:rPr lang="pt-BR" sz="1900" b="0" i="0" u="none" strike="noStrike" cap="none" dirty="0" err="1">
                <a:solidFill>
                  <a:schemeClr val="dk1"/>
                </a:solidFill>
                <a:sym typeface="Arial"/>
              </a:rPr>
              <a:t>odit</a:t>
            </a:r>
            <a:r>
              <a:rPr lang="pt-BR" sz="1900" b="0" i="0" u="none" strike="noStrike" cap="none" dirty="0">
                <a:solidFill>
                  <a:schemeClr val="dk1"/>
                </a:solidFill>
                <a:sym typeface="Arial"/>
              </a:rPr>
              <a:t> </a:t>
            </a:r>
            <a:r>
              <a:rPr lang="pt-BR" sz="1900" b="0" i="0" u="none" strike="noStrike" cap="none" dirty="0" err="1">
                <a:solidFill>
                  <a:schemeClr val="dk1"/>
                </a:solidFill>
                <a:sym typeface="Arial"/>
              </a:rPr>
              <a:t>aut</a:t>
            </a:r>
            <a:r>
              <a:rPr lang="pt-BR" sz="1900" b="0" i="0" u="none" strike="noStrike" cap="none" dirty="0">
                <a:solidFill>
                  <a:schemeClr val="dk1"/>
                </a:solidFill>
                <a:sym typeface="Arial"/>
              </a:rPr>
              <a:t> </a:t>
            </a:r>
            <a:r>
              <a:rPr lang="pt-BR" sz="1900" b="0" i="0" u="none" strike="noStrike" cap="none" dirty="0" err="1">
                <a:solidFill>
                  <a:schemeClr val="dk1"/>
                </a:solidFill>
                <a:sym typeface="Arial"/>
              </a:rPr>
              <a:t>ipsam</a:t>
            </a:r>
            <a:r>
              <a:rPr lang="pt-BR" sz="1900" b="0" i="0" u="none" strike="noStrike" cap="none" dirty="0">
                <a:solidFill>
                  <a:schemeClr val="dk1"/>
                </a:solidFill>
                <a:sym typeface="Arial"/>
              </a:rPr>
              <a:t> porro ut </a:t>
            </a:r>
            <a:r>
              <a:rPr lang="pt-BR" sz="1900" b="0" i="0" u="none" strike="noStrike" cap="none" dirty="0" err="1">
                <a:solidFill>
                  <a:schemeClr val="dk1"/>
                </a:solidFill>
                <a:sym typeface="Arial"/>
              </a:rPr>
              <a:t>nulla</a:t>
            </a:r>
            <a:r>
              <a:rPr lang="pt-BR" sz="1900" b="0" i="0" u="none" strike="noStrike" cap="none" dirty="0">
                <a:solidFill>
                  <a:schemeClr val="dk1"/>
                </a:solidFill>
                <a:sym typeface="Arial"/>
              </a:rPr>
              <a:t> </a:t>
            </a:r>
            <a:r>
              <a:rPr lang="pt-BR" sz="1900" b="0" i="0" u="none" strike="noStrike" cap="none" dirty="0" err="1">
                <a:solidFill>
                  <a:schemeClr val="dk1"/>
                </a:solidFill>
                <a:sym typeface="Arial"/>
              </a:rPr>
              <a:t>doloribus</a:t>
            </a:r>
            <a:r>
              <a:rPr lang="pt-BR" sz="1900" b="0" i="0" u="none" strike="noStrike" cap="none" dirty="0">
                <a:solidFill>
                  <a:schemeClr val="dk1"/>
                </a:solidFill>
                <a:sym typeface="Arial"/>
              </a:rPr>
              <a:t> 33 </a:t>
            </a:r>
            <a:r>
              <a:rPr lang="pt-BR" sz="1900" b="0" i="0" u="none" strike="noStrike" cap="none" dirty="0" err="1">
                <a:solidFill>
                  <a:schemeClr val="dk1"/>
                </a:solidFill>
                <a:sym typeface="Arial"/>
              </a:rPr>
              <a:t>quos</a:t>
            </a:r>
            <a:r>
              <a:rPr lang="pt-BR" sz="1900" b="0" i="0" u="none" strike="noStrike" cap="none" dirty="0">
                <a:solidFill>
                  <a:schemeClr val="dk1"/>
                </a:solidFill>
                <a:sym typeface="Arial"/>
              </a:rPr>
              <a:t> ratione </a:t>
            </a:r>
            <a:r>
              <a:rPr lang="pt-BR" sz="1900" b="0" i="0" u="none" strike="noStrike" cap="none" dirty="0" err="1">
                <a:solidFill>
                  <a:schemeClr val="dk1"/>
                </a:solidFill>
                <a:sym typeface="Arial"/>
              </a:rPr>
              <a:t>aut</a:t>
            </a:r>
            <a:r>
              <a:rPr lang="pt-BR" sz="1900" b="0" i="0" u="none" strike="noStrike" cap="none" dirty="0">
                <a:solidFill>
                  <a:schemeClr val="dk1"/>
                </a:solidFill>
                <a:sym typeface="Arial"/>
              </a:rPr>
              <a:t> </a:t>
            </a:r>
            <a:r>
              <a:rPr lang="pt-BR" sz="1900" b="0" i="0" u="none" strike="noStrike" cap="none" dirty="0" err="1">
                <a:solidFill>
                  <a:schemeClr val="dk1"/>
                </a:solidFill>
                <a:sym typeface="Arial"/>
              </a:rPr>
              <a:t>nihil</a:t>
            </a:r>
            <a:r>
              <a:rPr lang="pt-BR" sz="1900" b="0" i="0" u="none" strike="noStrike" cap="none" dirty="0">
                <a:solidFill>
                  <a:schemeClr val="dk1"/>
                </a:solidFill>
                <a:sym typeface="Arial"/>
              </a:rPr>
              <a:t> </a:t>
            </a:r>
            <a:r>
              <a:rPr lang="pt-BR" sz="1900" b="0" i="0" u="none" strike="noStrike" cap="none" dirty="0" err="1">
                <a:solidFill>
                  <a:schemeClr val="dk1"/>
                </a:solidFill>
                <a:sym typeface="Arial"/>
              </a:rPr>
              <a:t>deserunt</a:t>
            </a:r>
            <a:r>
              <a:rPr lang="pt-BR" sz="1900" b="0" i="0" u="none" strike="noStrike" cap="none" dirty="0">
                <a:solidFill>
                  <a:schemeClr val="dk1"/>
                </a:solidFill>
                <a:sym typeface="Arial"/>
              </a:rPr>
              <a:t> </a:t>
            </a:r>
            <a:r>
              <a:rPr lang="pt-BR" sz="1900" b="0" i="0" u="none" strike="noStrike" cap="none" dirty="0" err="1">
                <a:solidFill>
                  <a:schemeClr val="dk1"/>
                </a:solidFill>
                <a:sym typeface="Arial"/>
              </a:rPr>
              <a:t>qui</a:t>
            </a:r>
            <a:r>
              <a:rPr lang="pt-BR" sz="1900" b="0" i="0" u="none" strike="noStrike" cap="none" dirty="0">
                <a:solidFill>
                  <a:schemeClr val="dk1"/>
                </a:solidFill>
                <a:sym typeface="Arial"/>
              </a:rPr>
              <a:t> maiores </a:t>
            </a:r>
            <a:r>
              <a:rPr lang="pt-BR" sz="1900" b="0" i="0" u="none" strike="noStrike" cap="none" dirty="0" err="1">
                <a:solidFill>
                  <a:schemeClr val="dk1"/>
                </a:solidFill>
                <a:sym typeface="Arial"/>
              </a:rPr>
              <a:t>dolorum</a:t>
            </a:r>
            <a:r>
              <a:rPr lang="pt-BR" sz="1900" b="0" i="0" u="none" strike="noStrike" cap="none" dirty="0">
                <a:solidFill>
                  <a:schemeClr val="dk1"/>
                </a:solidFill>
                <a:sym typeface="Arial"/>
              </a:rPr>
              <a:t> et </a:t>
            </a:r>
            <a:r>
              <a:rPr lang="pt-BR" sz="1900" b="0" i="0" u="none" strike="noStrike" cap="none" dirty="0" err="1">
                <a:solidFill>
                  <a:schemeClr val="dk1"/>
                </a:solidFill>
                <a:sym typeface="Arial"/>
              </a:rPr>
              <a:t>iure</a:t>
            </a:r>
            <a:r>
              <a:rPr lang="pt-BR" sz="1900" b="0" i="0" u="none" strike="noStrike" cap="none" dirty="0">
                <a:solidFill>
                  <a:schemeClr val="dk1"/>
                </a:solidFill>
                <a:sym typeface="Arial"/>
              </a:rPr>
              <a:t> </a:t>
            </a:r>
            <a:r>
              <a:rPr lang="pt-BR" sz="1900" b="0" i="0" u="none" strike="noStrike" cap="none" dirty="0" err="1">
                <a:solidFill>
                  <a:schemeClr val="dk1"/>
                </a:solidFill>
                <a:sym typeface="Arial"/>
              </a:rPr>
              <a:t>eveniet</a:t>
            </a:r>
            <a:r>
              <a:rPr lang="pt-BR" sz="1900" b="0" i="0" u="none" strike="noStrike" cap="none" dirty="0">
                <a:solidFill>
                  <a:schemeClr val="dk1"/>
                </a:solidFill>
                <a:sym typeface="Arial"/>
              </a:rPr>
              <a:t>. Est </a:t>
            </a:r>
            <a:r>
              <a:rPr lang="pt-BR" sz="1900" b="0" i="0" u="none" strike="noStrike" cap="none" dirty="0" err="1">
                <a:solidFill>
                  <a:schemeClr val="dk1"/>
                </a:solidFill>
                <a:sym typeface="Arial"/>
              </a:rPr>
              <a:t>quia</a:t>
            </a:r>
            <a:r>
              <a:rPr lang="pt-BR" sz="1900" b="0" i="0" u="none" strike="noStrike" cap="none" dirty="0">
                <a:solidFill>
                  <a:schemeClr val="dk1"/>
                </a:solidFill>
                <a:sym typeface="Arial"/>
              </a:rPr>
              <a:t> </a:t>
            </a:r>
            <a:r>
              <a:rPr lang="pt-BR" sz="1900" b="0" i="0" u="none" strike="noStrike" cap="none" dirty="0" err="1">
                <a:solidFill>
                  <a:schemeClr val="dk1"/>
                </a:solidFill>
                <a:sym typeface="Arial"/>
              </a:rPr>
              <a:t>necessitatibus</a:t>
            </a:r>
            <a:r>
              <a:rPr lang="pt-BR" sz="1900" b="0" i="0" u="none" strike="noStrike" cap="none" dirty="0">
                <a:solidFill>
                  <a:schemeClr val="dk1"/>
                </a:solidFill>
                <a:sym typeface="Arial"/>
              </a:rPr>
              <a:t> </a:t>
            </a:r>
            <a:r>
              <a:rPr lang="pt-BR" sz="1900" b="0" i="0" u="none" strike="noStrike" cap="none" dirty="0" err="1">
                <a:solidFill>
                  <a:schemeClr val="dk1"/>
                </a:solidFill>
                <a:sym typeface="Arial"/>
              </a:rPr>
              <a:t>eum</a:t>
            </a:r>
            <a:r>
              <a:rPr lang="pt-BR" sz="1900" b="0" i="0" u="none" strike="noStrike" cap="none" dirty="0">
                <a:solidFill>
                  <a:schemeClr val="dk1"/>
                </a:solidFill>
                <a:sym typeface="Arial"/>
              </a:rPr>
              <a:t> </a:t>
            </a:r>
            <a:r>
              <a:rPr lang="pt-BR" sz="1900" b="0" i="0" u="none" strike="noStrike" cap="none" dirty="0" err="1">
                <a:solidFill>
                  <a:schemeClr val="dk1"/>
                </a:solidFill>
                <a:sym typeface="Arial"/>
              </a:rPr>
              <a:t>modi</a:t>
            </a:r>
            <a:r>
              <a:rPr lang="pt-BR" sz="1900" b="0" i="0" u="none" strike="noStrike" cap="none" dirty="0">
                <a:solidFill>
                  <a:schemeClr val="dk1"/>
                </a:solidFill>
                <a:sym typeface="Arial"/>
              </a:rPr>
              <a:t> quis </a:t>
            </a:r>
            <a:r>
              <a:rPr lang="pt-BR" sz="1900" b="0" i="0" u="none" strike="noStrike" cap="none" dirty="0" err="1">
                <a:solidFill>
                  <a:schemeClr val="dk1"/>
                </a:solidFill>
                <a:sym typeface="Arial"/>
              </a:rPr>
              <a:t>eum</a:t>
            </a:r>
            <a:r>
              <a:rPr lang="pt-BR" sz="1900" b="0" i="0" u="none" strike="noStrike" cap="none" dirty="0">
                <a:solidFill>
                  <a:schemeClr val="dk1"/>
                </a:solidFill>
                <a:sym typeface="Arial"/>
              </a:rPr>
              <a:t> </a:t>
            </a:r>
            <a:r>
              <a:rPr lang="pt-BR" sz="1900" b="0" i="0" u="none" strike="noStrike" cap="none" dirty="0" err="1">
                <a:solidFill>
                  <a:schemeClr val="dk1"/>
                </a:solidFill>
                <a:sym typeface="Arial"/>
              </a:rPr>
              <a:t>consequatur</a:t>
            </a:r>
            <a:r>
              <a:rPr lang="pt-BR" sz="1900" b="0" i="0" u="none" strike="noStrike" cap="none" dirty="0">
                <a:solidFill>
                  <a:schemeClr val="dk1"/>
                </a:solidFill>
                <a:sym typeface="Arial"/>
              </a:rPr>
              <a:t> </a:t>
            </a:r>
            <a:r>
              <a:rPr lang="pt-BR" sz="1900" b="0" i="0" u="none" strike="noStrike" cap="none" dirty="0" err="1">
                <a:solidFill>
                  <a:schemeClr val="dk1"/>
                </a:solidFill>
                <a:sym typeface="Arial"/>
              </a:rPr>
              <a:t>recusandae</a:t>
            </a:r>
            <a:r>
              <a:rPr lang="pt-BR" sz="1900" b="0" i="0" u="none" strike="noStrike" cap="none" dirty="0">
                <a:solidFill>
                  <a:schemeClr val="dk1"/>
                </a:solidFill>
                <a:sym typeface="Arial"/>
              </a:rPr>
              <a:t>. Et </a:t>
            </a:r>
            <a:r>
              <a:rPr lang="pt-BR" sz="1900" b="0" i="0" u="none" strike="noStrike" cap="none" dirty="0" err="1">
                <a:solidFill>
                  <a:schemeClr val="dk1"/>
                </a:solidFill>
                <a:sym typeface="Arial"/>
              </a:rPr>
              <a:t>quia</a:t>
            </a:r>
            <a:r>
              <a:rPr lang="pt-BR" sz="1900" b="0" i="0" u="none" strike="noStrike" cap="none" dirty="0">
                <a:solidFill>
                  <a:schemeClr val="dk1"/>
                </a:solidFill>
                <a:sym typeface="Arial"/>
              </a:rPr>
              <a:t> </a:t>
            </a:r>
            <a:r>
              <a:rPr lang="pt-BR" sz="1900" b="0" i="0" u="none" strike="noStrike" cap="none" dirty="0" err="1">
                <a:solidFill>
                  <a:schemeClr val="dk1"/>
                </a:solidFill>
                <a:sym typeface="Arial"/>
              </a:rPr>
              <a:t>dolores</a:t>
            </a:r>
            <a:r>
              <a:rPr lang="pt-BR" sz="1900" b="0" i="0" u="none" strike="noStrike" cap="none" dirty="0">
                <a:solidFill>
                  <a:schemeClr val="dk1"/>
                </a:solidFill>
                <a:sym typeface="Arial"/>
              </a:rPr>
              <a:t> ad </a:t>
            </a:r>
            <a:r>
              <a:rPr lang="pt-BR" sz="1900" b="0" i="0" u="none" strike="noStrike" cap="none" dirty="0" err="1">
                <a:solidFill>
                  <a:schemeClr val="dk1"/>
                </a:solidFill>
                <a:sym typeface="Arial"/>
              </a:rPr>
              <a:t>nesciunt</a:t>
            </a:r>
            <a:r>
              <a:rPr lang="pt-BR" sz="1900" b="0" i="0" u="none" strike="noStrike" cap="none" dirty="0">
                <a:solidFill>
                  <a:schemeClr val="dk1"/>
                </a:solidFill>
                <a:sym typeface="Arial"/>
              </a:rPr>
              <a:t> </a:t>
            </a:r>
            <a:r>
              <a:rPr lang="pt-BR" sz="1900" b="0" i="0" u="none" strike="noStrike" cap="none" dirty="0" err="1">
                <a:solidFill>
                  <a:schemeClr val="dk1"/>
                </a:solidFill>
                <a:sym typeface="Arial"/>
              </a:rPr>
              <a:t>nesciunt</a:t>
            </a:r>
            <a:r>
              <a:rPr lang="pt-BR" sz="1900" b="0" i="0" u="none" strike="noStrike" cap="none" dirty="0">
                <a:solidFill>
                  <a:schemeClr val="dk1"/>
                </a:solidFill>
                <a:sym typeface="Arial"/>
              </a:rPr>
              <a:t> ad </a:t>
            </a:r>
            <a:r>
              <a:rPr lang="pt-BR" sz="1900" b="0" i="0" u="none" strike="noStrike" cap="none" dirty="0" err="1">
                <a:solidFill>
                  <a:schemeClr val="dk1"/>
                </a:solidFill>
                <a:sym typeface="Arial"/>
              </a:rPr>
              <a:t>enim</a:t>
            </a:r>
            <a:r>
              <a:rPr lang="pt-BR" sz="1900" b="0" i="0" u="none" strike="noStrike" cap="none" dirty="0">
                <a:solidFill>
                  <a:schemeClr val="dk1"/>
                </a:solidFill>
                <a:sym typeface="Arial"/>
              </a:rPr>
              <a:t> </a:t>
            </a:r>
            <a:r>
              <a:rPr lang="pt-BR" sz="1900" b="0" i="0" u="none" strike="noStrike" cap="none" dirty="0" err="1">
                <a:solidFill>
                  <a:schemeClr val="dk1"/>
                </a:solidFill>
                <a:sym typeface="Arial"/>
              </a:rPr>
              <a:t>minus</a:t>
            </a:r>
            <a:r>
              <a:rPr lang="pt-BR" sz="1900" b="0" i="0" u="none" strike="noStrike" cap="none" dirty="0">
                <a:solidFill>
                  <a:schemeClr val="dk1"/>
                </a:solidFill>
                <a:sym typeface="Arial"/>
              </a:rPr>
              <a:t> </a:t>
            </a:r>
            <a:r>
              <a:rPr lang="pt-BR" sz="1900" b="0" i="0" u="none" strike="noStrike" cap="none" dirty="0" err="1">
                <a:solidFill>
                  <a:schemeClr val="dk1"/>
                </a:solidFill>
                <a:sym typeface="Arial"/>
              </a:rPr>
              <a:t>qui</a:t>
            </a:r>
            <a:r>
              <a:rPr lang="pt-BR" sz="1900" b="0" i="0" u="none" strike="noStrike" cap="none" dirty="0">
                <a:solidFill>
                  <a:schemeClr val="dk1"/>
                </a:solidFill>
                <a:sym typeface="Arial"/>
              </a:rPr>
              <a:t> omnis </a:t>
            </a:r>
            <a:r>
              <a:rPr lang="pt-BR" sz="1900" b="0" i="0" u="none" strike="noStrike" cap="none" dirty="0" err="1">
                <a:solidFill>
                  <a:schemeClr val="dk1"/>
                </a:solidFill>
                <a:sym typeface="Arial"/>
              </a:rPr>
              <a:t>qu</a:t>
            </a:r>
            <a:r>
              <a:rPr lang="pt-BR" sz="1900" b="0" i="0" u="none" strike="noStrike" cap="none" dirty="0">
                <a:solidFill>
                  <a:schemeClr val="dk1"/>
                </a:solidFill>
                <a:sym typeface="Arial"/>
              </a:rPr>
              <a:t> ratione </a:t>
            </a:r>
            <a:r>
              <a:rPr lang="pt-BR" sz="1900" b="0" i="0" u="none" strike="noStrike" cap="none" dirty="0" err="1">
                <a:solidFill>
                  <a:schemeClr val="dk1"/>
                </a:solidFill>
                <a:sym typeface="Arial"/>
              </a:rPr>
              <a:t>quasi</a:t>
            </a:r>
            <a:r>
              <a:rPr lang="pt-BR" sz="1900" b="0" i="0" u="none" strike="noStrike" cap="none" dirty="0">
                <a:solidFill>
                  <a:schemeClr val="dk1"/>
                </a:solidFill>
                <a:sym typeface="Arial"/>
              </a:rPr>
              <a:t> </a:t>
            </a:r>
            <a:r>
              <a:rPr lang="pt-BR" sz="1900" b="0" i="0" u="none" strike="noStrike" cap="none" dirty="0" err="1">
                <a:solidFill>
                  <a:schemeClr val="dk1"/>
                </a:solidFill>
                <a:sym typeface="Arial"/>
              </a:rPr>
              <a:t>maioresas</a:t>
            </a:r>
            <a:r>
              <a:rPr lang="pt-BR" sz="1900" b="0" i="0" u="none" strike="noStrike" cap="none" dirty="0">
                <a:solidFill>
                  <a:schemeClr val="dk1"/>
                </a:solidFill>
                <a:sym typeface="Arial"/>
              </a:rPr>
              <a:t>!</a:t>
            </a:r>
            <a:endParaRPr sz="1900" b="0" i="0" u="none" strike="noStrike" cap="none" dirty="0">
              <a:solidFill>
                <a:srgbClr val="000000"/>
              </a:solidFill>
              <a:sym typeface="Arial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pt-BR" sz="1900" b="0" i="0" u="none" strike="noStrike" cap="none" dirty="0">
                <a:solidFill>
                  <a:schemeClr val="dk1"/>
                </a:solidFill>
                <a:sym typeface="Arial"/>
              </a:rPr>
              <a:t>Ut </a:t>
            </a:r>
            <a:r>
              <a:rPr lang="pt-BR" sz="1900" b="0" i="0" u="none" strike="noStrike" cap="none" dirty="0" err="1">
                <a:solidFill>
                  <a:schemeClr val="dk1"/>
                </a:solidFill>
                <a:sym typeface="Arial"/>
              </a:rPr>
              <a:t>ullam</a:t>
            </a:r>
            <a:r>
              <a:rPr lang="pt-BR" sz="1900" b="0" i="0" u="none" strike="noStrike" cap="none" dirty="0">
                <a:solidFill>
                  <a:schemeClr val="dk1"/>
                </a:solidFill>
                <a:sym typeface="Arial"/>
              </a:rPr>
              <a:t> </a:t>
            </a:r>
            <a:r>
              <a:rPr lang="pt-BR" sz="1900" b="0" i="0" u="none" strike="noStrike" cap="none" dirty="0" err="1">
                <a:solidFill>
                  <a:schemeClr val="dk1"/>
                </a:solidFill>
                <a:sym typeface="Arial"/>
              </a:rPr>
              <a:t>laboriosam</a:t>
            </a:r>
            <a:r>
              <a:rPr lang="pt-BR" sz="1900" b="0" i="0" u="none" strike="noStrike" cap="none" dirty="0">
                <a:solidFill>
                  <a:schemeClr val="dk1"/>
                </a:solidFill>
                <a:sym typeface="Arial"/>
              </a:rPr>
              <a:t> </a:t>
            </a:r>
            <a:r>
              <a:rPr lang="pt-BR" sz="1900" b="0" i="0" u="none" strike="noStrike" cap="none" dirty="0" err="1">
                <a:solidFill>
                  <a:schemeClr val="dk1"/>
                </a:solidFill>
                <a:sym typeface="Arial"/>
              </a:rPr>
              <a:t>nam</a:t>
            </a:r>
            <a:r>
              <a:rPr lang="pt-BR" sz="1900" b="0" i="0" u="none" strike="noStrike" cap="none" dirty="0">
                <a:solidFill>
                  <a:schemeClr val="dk1"/>
                </a:solidFill>
                <a:sym typeface="Arial"/>
              </a:rPr>
              <a:t> </a:t>
            </a:r>
            <a:r>
              <a:rPr lang="pt-BR" sz="1900" b="0" i="0" u="none" strike="noStrike" cap="none" dirty="0" err="1">
                <a:solidFill>
                  <a:schemeClr val="dk1"/>
                </a:solidFill>
                <a:sym typeface="Arial"/>
              </a:rPr>
              <a:t>cumque</a:t>
            </a:r>
            <a:r>
              <a:rPr lang="pt-BR" sz="1900" b="0" i="0" u="none" strike="noStrike" cap="none" dirty="0">
                <a:solidFill>
                  <a:schemeClr val="dk1"/>
                </a:solidFill>
                <a:sym typeface="Arial"/>
              </a:rPr>
              <a:t> </a:t>
            </a:r>
            <a:r>
              <a:rPr lang="pt-BR" sz="1900" b="0" i="0" u="none" strike="noStrike" cap="none" dirty="0" err="1">
                <a:solidFill>
                  <a:schemeClr val="dk1"/>
                </a:solidFill>
                <a:sym typeface="Arial"/>
              </a:rPr>
              <a:t>doloribus</a:t>
            </a:r>
            <a:r>
              <a:rPr lang="pt-BR" sz="1900" b="0" i="0" u="none" strike="noStrike" cap="none" dirty="0">
                <a:solidFill>
                  <a:schemeClr val="dk1"/>
                </a:solidFill>
                <a:sym typeface="Arial"/>
              </a:rPr>
              <a:t> </a:t>
            </a:r>
            <a:r>
              <a:rPr lang="pt-BR" sz="1900" b="0" i="0" u="none" strike="noStrike" cap="none" dirty="0" err="1">
                <a:solidFill>
                  <a:schemeClr val="dk1"/>
                </a:solidFill>
                <a:sym typeface="Arial"/>
              </a:rPr>
              <a:t>sit</a:t>
            </a:r>
            <a:r>
              <a:rPr lang="pt-BR" sz="1900" b="0" i="0" u="none" strike="noStrike" cap="none" dirty="0">
                <a:solidFill>
                  <a:schemeClr val="dk1"/>
                </a:solidFill>
                <a:sym typeface="Arial"/>
              </a:rPr>
              <a:t> </a:t>
            </a:r>
            <a:r>
              <a:rPr lang="pt-BR" sz="1900" b="0" i="0" u="none" strike="noStrike" cap="none" dirty="0" err="1">
                <a:solidFill>
                  <a:schemeClr val="dk1"/>
                </a:solidFill>
                <a:sym typeface="Arial"/>
              </a:rPr>
              <a:t>ipsam</a:t>
            </a:r>
            <a:r>
              <a:rPr lang="pt-BR" sz="1900" b="0" i="0" u="none" strike="noStrike" cap="none" dirty="0">
                <a:solidFill>
                  <a:schemeClr val="dk1"/>
                </a:solidFill>
                <a:sym typeface="Arial"/>
              </a:rPr>
              <a:t> </a:t>
            </a:r>
            <a:r>
              <a:rPr lang="pt-BR" sz="1900" b="0" i="0" u="none" strike="noStrike" cap="none" dirty="0" err="1">
                <a:solidFill>
                  <a:schemeClr val="dk1"/>
                </a:solidFill>
                <a:sym typeface="Arial"/>
              </a:rPr>
              <a:t>praesentium</a:t>
            </a:r>
            <a:r>
              <a:rPr lang="pt-BR" sz="1900" b="0" i="0" u="none" strike="noStrike" cap="none" dirty="0">
                <a:solidFill>
                  <a:schemeClr val="dk1"/>
                </a:solidFill>
                <a:sym typeface="Arial"/>
              </a:rPr>
              <a:t> </a:t>
            </a:r>
            <a:r>
              <a:rPr lang="pt-BR" sz="1900" b="0" i="0" u="none" strike="noStrike" cap="none" dirty="0" err="1">
                <a:solidFill>
                  <a:schemeClr val="dk1"/>
                </a:solidFill>
                <a:sym typeface="Arial"/>
              </a:rPr>
              <a:t>ea</a:t>
            </a:r>
            <a:r>
              <a:rPr lang="pt-BR" sz="1900" b="0" i="0" u="none" strike="noStrike" cap="none" dirty="0">
                <a:solidFill>
                  <a:schemeClr val="dk1"/>
                </a:solidFill>
                <a:sym typeface="Arial"/>
              </a:rPr>
              <a:t> ipsum </a:t>
            </a:r>
            <a:r>
              <a:rPr lang="pt-BR" sz="1900" b="0" i="0" u="none" strike="noStrike" cap="none" dirty="0" err="1">
                <a:solidFill>
                  <a:schemeClr val="dk1"/>
                </a:solidFill>
                <a:sym typeface="Arial"/>
              </a:rPr>
              <a:t>magni</a:t>
            </a:r>
            <a:r>
              <a:rPr lang="pt-BR" sz="1900" b="0" i="0" u="none" strike="noStrike" cap="none" dirty="0">
                <a:solidFill>
                  <a:schemeClr val="dk1"/>
                </a:solidFill>
                <a:sym typeface="Arial"/>
              </a:rPr>
              <a:t> ut </a:t>
            </a:r>
            <a:r>
              <a:rPr lang="pt-BR" sz="1900" b="0" i="0" u="none" strike="noStrike" cap="none" dirty="0" err="1">
                <a:solidFill>
                  <a:schemeClr val="dk1"/>
                </a:solidFill>
                <a:sym typeface="Arial"/>
              </a:rPr>
              <a:t>nisi</a:t>
            </a:r>
            <a:r>
              <a:rPr lang="pt-BR" sz="1900" b="0" i="0" u="none" strike="noStrike" cap="none" dirty="0">
                <a:solidFill>
                  <a:schemeClr val="dk1"/>
                </a:solidFill>
                <a:sym typeface="Arial"/>
              </a:rPr>
              <a:t> maiores quo </a:t>
            </a:r>
            <a:r>
              <a:rPr lang="pt-BR" sz="1900" b="0" i="0" u="none" strike="noStrike" cap="none" dirty="0" err="1">
                <a:solidFill>
                  <a:schemeClr val="dk1"/>
                </a:solidFill>
                <a:sym typeface="Arial"/>
              </a:rPr>
              <a:t>blanditiis</a:t>
            </a:r>
            <a:r>
              <a:rPr lang="pt-BR" sz="1900" b="0" i="0" u="none" strike="noStrike" cap="none" dirty="0">
                <a:solidFill>
                  <a:schemeClr val="dk1"/>
                </a:solidFill>
                <a:sym typeface="Arial"/>
              </a:rPr>
              <a:t> </a:t>
            </a:r>
            <a:r>
              <a:rPr lang="pt-BR" sz="1900" b="0" i="0" u="none" strike="noStrike" cap="none" dirty="0" err="1">
                <a:solidFill>
                  <a:schemeClr val="dk1"/>
                </a:solidFill>
                <a:sym typeface="Arial"/>
              </a:rPr>
              <a:t>rerum</a:t>
            </a:r>
            <a:r>
              <a:rPr lang="pt-BR" sz="1900" b="0" i="0" u="none" strike="noStrike" cap="none" dirty="0">
                <a:solidFill>
                  <a:schemeClr val="dk1"/>
                </a:solidFill>
                <a:sym typeface="Arial"/>
              </a:rPr>
              <a:t> non </a:t>
            </a:r>
            <a:r>
              <a:rPr lang="pt-BR" sz="1900" b="0" i="0" u="none" strike="noStrike" cap="none" dirty="0" err="1">
                <a:solidFill>
                  <a:schemeClr val="dk1"/>
                </a:solidFill>
                <a:sym typeface="Arial"/>
              </a:rPr>
              <a:t>voluptatum</a:t>
            </a:r>
            <a:r>
              <a:rPr lang="pt-BR" sz="1900" b="0" i="0" u="none" strike="noStrike" cap="none" dirty="0">
                <a:solidFill>
                  <a:schemeClr val="dk1"/>
                </a:solidFill>
                <a:sym typeface="Arial"/>
              </a:rPr>
              <a:t> </a:t>
            </a:r>
            <a:r>
              <a:rPr lang="pt-BR" sz="1900" b="0" i="0" u="none" strike="noStrike" cap="none" dirty="0" err="1">
                <a:solidFill>
                  <a:schemeClr val="dk1"/>
                </a:solidFill>
                <a:sym typeface="Arial"/>
              </a:rPr>
              <a:t>laborum</a:t>
            </a:r>
            <a:r>
              <a:rPr lang="pt-BR" sz="1900" b="0" i="0" u="none" strike="noStrike" cap="none" dirty="0">
                <a:solidFill>
                  <a:schemeClr val="dk1"/>
                </a:solidFill>
                <a:sym typeface="Arial"/>
              </a:rPr>
              <a:t>. Et </a:t>
            </a:r>
            <a:r>
              <a:rPr lang="pt-BR" sz="1900" b="0" i="0" u="none" strike="noStrike" cap="none" dirty="0" err="1">
                <a:solidFill>
                  <a:schemeClr val="dk1"/>
                </a:solidFill>
                <a:sym typeface="Arial"/>
              </a:rPr>
              <a:t>similique</a:t>
            </a:r>
            <a:r>
              <a:rPr lang="pt-BR" sz="1900" b="0" i="0" u="none" strike="noStrike" cap="none" dirty="0">
                <a:solidFill>
                  <a:schemeClr val="dk1"/>
                </a:solidFill>
                <a:sym typeface="Arial"/>
              </a:rPr>
              <a:t> vitae </a:t>
            </a:r>
            <a:r>
              <a:rPr lang="pt-BR" sz="1900" b="0" i="0" u="none" strike="noStrike" cap="none" dirty="0" err="1">
                <a:solidFill>
                  <a:schemeClr val="dk1"/>
                </a:solidFill>
                <a:sym typeface="Arial"/>
              </a:rPr>
              <a:t>aut</a:t>
            </a:r>
            <a:r>
              <a:rPr lang="pt-BR" sz="1900" b="0" i="0" u="none" strike="noStrike" cap="none" dirty="0">
                <a:solidFill>
                  <a:schemeClr val="dk1"/>
                </a:solidFill>
                <a:sym typeface="Arial"/>
              </a:rPr>
              <a:t> culpa </a:t>
            </a:r>
            <a:r>
              <a:rPr lang="pt-BR" sz="1900" b="0" i="0" u="none" strike="noStrike" cap="none" dirty="0" err="1">
                <a:solidFill>
                  <a:schemeClr val="dk1"/>
                </a:solidFill>
                <a:sym typeface="Arial"/>
              </a:rPr>
              <a:t>velit</a:t>
            </a:r>
            <a:r>
              <a:rPr lang="pt-BR" sz="1900" b="0" i="0" u="none" strike="noStrike" cap="none" dirty="0">
                <a:solidFill>
                  <a:schemeClr val="dk1"/>
                </a:solidFill>
                <a:sym typeface="Arial"/>
              </a:rPr>
              <a:t> in </a:t>
            </a:r>
            <a:r>
              <a:rPr lang="pt-BR" sz="1900" b="0" i="0" u="none" strike="noStrike" cap="none" dirty="0" err="1">
                <a:solidFill>
                  <a:schemeClr val="dk1"/>
                </a:solidFill>
                <a:sym typeface="Arial"/>
              </a:rPr>
              <a:t>illum</a:t>
            </a:r>
            <a:r>
              <a:rPr lang="pt-BR" sz="1900" b="0" i="0" u="none" strike="noStrike" cap="none" dirty="0">
                <a:solidFill>
                  <a:schemeClr val="dk1"/>
                </a:solidFill>
                <a:sym typeface="Arial"/>
              </a:rPr>
              <a:t> </a:t>
            </a:r>
            <a:r>
              <a:rPr lang="pt-BR" sz="1900" b="0" i="0" u="none" strike="noStrike" cap="none" dirty="0" err="1">
                <a:solidFill>
                  <a:schemeClr val="dk1"/>
                </a:solidFill>
                <a:sym typeface="Arial"/>
              </a:rPr>
              <a:t>modi</a:t>
            </a:r>
            <a:r>
              <a:rPr lang="pt-BR" sz="1900" b="0" i="0" u="none" strike="noStrike" cap="none" dirty="0">
                <a:solidFill>
                  <a:schemeClr val="dk1"/>
                </a:solidFill>
                <a:sym typeface="Arial"/>
              </a:rPr>
              <a:t> </a:t>
            </a:r>
            <a:r>
              <a:rPr lang="pt-BR" sz="1900" b="0" i="0" u="none" strike="noStrike" cap="none" dirty="0" err="1">
                <a:solidFill>
                  <a:schemeClr val="dk1"/>
                </a:solidFill>
                <a:sym typeface="Arial"/>
              </a:rPr>
              <a:t>nam</a:t>
            </a:r>
            <a:r>
              <a:rPr lang="pt-BR" sz="1900" b="0" i="0" u="none" strike="noStrike" cap="none" dirty="0">
                <a:solidFill>
                  <a:schemeClr val="dk1"/>
                </a:solidFill>
                <a:sym typeface="Arial"/>
              </a:rPr>
              <a:t> </a:t>
            </a:r>
            <a:r>
              <a:rPr lang="pt-BR" sz="1900" b="0" i="0" u="none" strike="noStrike" cap="none" dirty="0" err="1">
                <a:solidFill>
                  <a:schemeClr val="dk1"/>
                </a:solidFill>
                <a:sym typeface="Arial"/>
              </a:rPr>
              <a:t>nihil</a:t>
            </a:r>
            <a:r>
              <a:rPr lang="pt-BR" sz="1900" b="0" i="0" u="none" strike="noStrike" cap="none" dirty="0">
                <a:solidFill>
                  <a:schemeClr val="dk1"/>
                </a:solidFill>
                <a:sym typeface="Arial"/>
              </a:rPr>
              <a:t> </a:t>
            </a:r>
            <a:r>
              <a:rPr lang="pt-BR" sz="1900" b="0" i="0" u="none" strike="noStrike" cap="none" dirty="0" err="1">
                <a:solidFill>
                  <a:schemeClr val="dk1"/>
                </a:solidFill>
                <a:sym typeface="Arial"/>
              </a:rPr>
              <a:t>commodi</a:t>
            </a:r>
            <a:r>
              <a:rPr lang="pt-BR" sz="1900" b="0" i="0" u="none" strike="noStrike" cap="none" dirty="0">
                <a:solidFill>
                  <a:schemeClr val="dk1"/>
                </a:solidFill>
                <a:sym typeface="Arial"/>
              </a:rPr>
              <a:t> ut </a:t>
            </a:r>
            <a:r>
              <a:rPr lang="pt-BR" sz="1900" b="0" i="0" u="none" strike="noStrike" cap="none" dirty="0" err="1">
                <a:solidFill>
                  <a:schemeClr val="dk1"/>
                </a:solidFill>
                <a:sym typeface="Arial"/>
              </a:rPr>
              <a:t>quia</a:t>
            </a:r>
            <a:r>
              <a:rPr lang="pt-BR" sz="1900" b="0" i="0" u="none" strike="noStrike" cap="none" dirty="0">
                <a:solidFill>
                  <a:schemeClr val="dk1"/>
                </a:solidFill>
                <a:sym typeface="Arial"/>
              </a:rPr>
              <a:t> </a:t>
            </a:r>
            <a:r>
              <a:rPr lang="pt-BR" sz="1900" b="0" i="0" u="none" strike="noStrike" cap="none" dirty="0" err="1">
                <a:solidFill>
                  <a:schemeClr val="dk1"/>
                </a:solidFill>
                <a:sym typeface="Arial"/>
              </a:rPr>
              <a:t>saepe</a:t>
            </a:r>
            <a:r>
              <a:rPr lang="pt-BR" sz="1900" b="0" i="0" u="none" strike="noStrike" cap="none" dirty="0">
                <a:solidFill>
                  <a:schemeClr val="dk1"/>
                </a:solidFill>
                <a:sym typeface="Arial"/>
              </a:rPr>
              <a:t> rem </a:t>
            </a:r>
            <a:r>
              <a:rPr lang="pt-BR" sz="1900" b="0" i="0" u="none" strike="noStrike" cap="none" dirty="0" err="1">
                <a:solidFill>
                  <a:schemeClr val="dk1"/>
                </a:solidFill>
                <a:sym typeface="Arial"/>
              </a:rPr>
              <a:t>pariatur</a:t>
            </a:r>
            <a:r>
              <a:rPr lang="pt-BR" sz="1900" b="0" i="0" u="none" strike="noStrike" cap="none" dirty="0">
                <a:solidFill>
                  <a:schemeClr val="dk1"/>
                </a:solidFill>
                <a:sym typeface="Arial"/>
              </a:rPr>
              <a:t> </a:t>
            </a:r>
            <a:r>
              <a:rPr lang="pt-BR" sz="1900" b="0" i="0" u="none" strike="noStrike" cap="none" dirty="0" err="1">
                <a:solidFill>
                  <a:schemeClr val="dk1"/>
                </a:solidFill>
                <a:sym typeface="Arial"/>
              </a:rPr>
              <a:t>voluptatem</a:t>
            </a:r>
            <a:r>
              <a:rPr lang="pt-BR" sz="1900" b="0" i="0" u="none" strike="noStrike" cap="none" dirty="0">
                <a:solidFill>
                  <a:schemeClr val="dk1"/>
                </a:solidFill>
                <a:sym typeface="Arial"/>
              </a:rPr>
              <a:t> </a:t>
            </a:r>
            <a:r>
              <a:rPr lang="pt-BR" sz="1900" b="0" i="0" u="none" strike="noStrike" cap="none" dirty="0" err="1">
                <a:solidFill>
                  <a:schemeClr val="dk1"/>
                </a:solidFill>
                <a:sym typeface="Arial"/>
              </a:rPr>
              <a:t>qui</a:t>
            </a:r>
            <a:r>
              <a:rPr lang="pt-BR" sz="1900" b="0" i="0" u="none" strike="noStrike" cap="none" dirty="0">
                <a:solidFill>
                  <a:schemeClr val="dk1"/>
                </a:solidFill>
                <a:sym typeface="Arial"/>
              </a:rPr>
              <a:t> </a:t>
            </a:r>
            <a:r>
              <a:rPr lang="pt-BR" sz="1900" b="0" i="0" u="none" strike="noStrike" cap="none" dirty="0" err="1">
                <a:solidFill>
                  <a:schemeClr val="dk1"/>
                </a:solidFill>
                <a:sym typeface="Arial"/>
              </a:rPr>
              <a:t>nesciunt</a:t>
            </a:r>
            <a:r>
              <a:rPr lang="pt-BR" sz="1900" b="0" i="0" u="none" strike="noStrike" cap="none" dirty="0">
                <a:solidFill>
                  <a:schemeClr val="dk1"/>
                </a:solidFill>
                <a:sym typeface="Arial"/>
              </a:rPr>
              <a:t> </a:t>
            </a:r>
            <a:r>
              <a:rPr lang="pt-BR" sz="1900" b="0" i="0" u="none" strike="noStrike" cap="none" dirty="0" err="1">
                <a:solidFill>
                  <a:schemeClr val="dk1"/>
                </a:solidFill>
                <a:sym typeface="Arial"/>
              </a:rPr>
              <a:t>consequatur</a:t>
            </a:r>
            <a:r>
              <a:rPr lang="pt-BR" sz="1900" b="0" i="0" u="none" strike="noStrike" cap="none" dirty="0">
                <a:solidFill>
                  <a:schemeClr val="dk1"/>
                </a:solidFill>
                <a:sym typeface="Arial"/>
              </a:rPr>
              <a:t>? </a:t>
            </a:r>
            <a:r>
              <a:rPr lang="pt-BR" sz="1900" b="0" i="0" u="none" strike="noStrike" cap="none" dirty="0" err="1">
                <a:solidFill>
                  <a:schemeClr val="dk1"/>
                </a:solidFill>
                <a:sym typeface="Arial"/>
              </a:rPr>
              <a:t>Aut</a:t>
            </a:r>
            <a:r>
              <a:rPr lang="pt-BR" sz="1900" b="0" i="0" u="none" strike="noStrike" cap="none" dirty="0">
                <a:solidFill>
                  <a:schemeClr val="dk1"/>
                </a:solidFill>
                <a:sym typeface="Arial"/>
              </a:rPr>
              <a:t> </a:t>
            </a:r>
            <a:r>
              <a:rPr lang="pt-BR" sz="1900" b="0" i="0" u="none" strike="noStrike" cap="none" dirty="0" err="1">
                <a:solidFill>
                  <a:schemeClr val="dk1"/>
                </a:solidFill>
                <a:sym typeface="Arial"/>
              </a:rPr>
              <a:t>galisum</a:t>
            </a:r>
            <a:r>
              <a:rPr lang="pt-BR" sz="1900" b="0" i="0" u="none" strike="noStrike" cap="none" dirty="0">
                <a:solidFill>
                  <a:schemeClr val="dk1"/>
                </a:solidFill>
                <a:sym typeface="Arial"/>
              </a:rPr>
              <a:t> </a:t>
            </a:r>
            <a:r>
              <a:rPr lang="pt-BR" sz="1900" b="0" i="0" u="none" strike="noStrike" cap="none" dirty="0" err="1">
                <a:solidFill>
                  <a:schemeClr val="dk1"/>
                </a:solidFill>
                <a:sym typeface="Arial"/>
              </a:rPr>
              <a:t>accusantium</a:t>
            </a:r>
            <a:r>
              <a:rPr lang="pt-BR" sz="1900" b="0" i="0" u="none" strike="noStrike" cap="none" dirty="0">
                <a:solidFill>
                  <a:schemeClr val="dk1"/>
                </a:solidFill>
                <a:sym typeface="Arial"/>
              </a:rPr>
              <a:t> </a:t>
            </a:r>
            <a:r>
              <a:rPr lang="pt-BR" sz="1900" b="0" i="0" u="none" strike="noStrike" cap="none" dirty="0" err="1">
                <a:solidFill>
                  <a:schemeClr val="dk1"/>
                </a:solidFill>
                <a:sym typeface="Arial"/>
              </a:rPr>
              <a:t>eum</a:t>
            </a:r>
            <a:r>
              <a:rPr lang="pt-BR" sz="1900" b="0" i="0" u="none" strike="noStrike" cap="none" dirty="0">
                <a:solidFill>
                  <a:schemeClr val="dk1"/>
                </a:solidFill>
                <a:sym typeface="Arial"/>
              </a:rPr>
              <a:t> </a:t>
            </a:r>
            <a:r>
              <a:rPr lang="pt-BR" sz="1900" b="0" i="0" u="none" strike="noStrike" cap="none" dirty="0" err="1">
                <a:solidFill>
                  <a:schemeClr val="dk1"/>
                </a:solidFill>
                <a:sym typeface="Arial"/>
              </a:rPr>
              <a:t>excepturi</a:t>
            </a:r>
            <a:r>
              <a:rPr lang="pt-BR" sz="1900" b="0" i="0" u="none" strike="noStrike" cap="none" dirty="0">
                <a:solidFill>
                  <a:schemeClr val="dk1"/>
                </a:solidFill>
                <a:sym typeface="Arial"/>
              </a:rPr>
              <a:t> </a:t>
            </a:r>
            <a:r>
              <a:rPr lang="pt-BR" sz="1900" b="0" i="0" u="none" strike="noStrike" cap="none" dirty="0" err="1">
                <a:solidFill>
                  <a:schemeClr val="dk1"/>
                </a:solidFill>
                <a:sym typeface="Arial"/>
              </a:rPr>
              <a:t>dolores</a:t>
            </a:r>
            <a:r>
              <a:rPr lang="pt-BR" sz="1900" b="0" i="0" u="none" strike="noStrike" cap="none" dirty="0">
                <a:solidFill>
                  <a:schemeClr val="dk1"/>
                </a:solidFill>
                <a:sym typeface="Arial"/>
              </a:rPr>
              <a:t> </a:t>
            </a:r>
            <a:r>
              <a:rPr lang="pt-BR" sz="1900" b="0" i="0" u="none" strike="noStrike" cap="none" dirty="0" err="1">
                <a:solidFill>
                  <a:schemeClr val="dk1"/>
                </a:solidFill>
                <a:sym typeface="Arial"/>
              </a:rPr>
              <a:t>sit</a:t>
            </a:r>
            <a:r>
              <a:rPr lang="pt-BR" sz="1900" b="0" i="0" u="none" strike="noStrike" cap="none" dirty="0">
                <a:solidFill>
                  <a:schemeClr val="dk1"/>
                </a:solidFill>
                <a:sym typeface="Arial"/>
              </a:rPr>
              <a:t> </a:t>
            </a:r>
            <a:r>
              <a:rPr lang="pt-BR" sz="1900" b="0" i="0" u="none" strike="noStrike" cap="none" dirty="0" err="1">
                <a:solidFill>
                  <a:schemeClr val="dk1"/>
                </a:solidFill>
                <a:sym typeface="Arial"/>
              </a:rPr>
              <a:t>quisquam</a:t>
            </a:r>
            <a:r>
              <a:rPr lang="pt-BR" sz="1900" b="0" i="0" u="none" strike="noStrike" cap="none" dirty="0">
                <a:solidFill>
                  <a:schemeClr val="dk1"/>
                </a:solidFill>
                <a:sym typeface="Arial"/>
              </a:rPr>
              <a:t> </a:t>
            </a:r>
            <a:r>
              <a:rPr lang="pt-BR" sz="1900" b="0" i="0" u="none" strike="noStrike" cap="none" dirty="0" err="1">
                <a:solidFill>
                  <a:schemeClr val="dk1"/>
                </a:solidFill>
                <a:sym typeface="Arial"/>
              </a:rPr>
              <a:t>laborum</a:t>
            </a:r>
            <a:r>
              <a:rPr lang="pt-BR" sz="1900" b="0" i="0" u="none" strike="noStrike" cap="none" dirty="0">
                <a:solidFill>
                  <a:schemeClr val="dk1"/>
                </a:solidFill>
                <a:sym typeface="Arial"/>
              </a:rPr>
              <a:t>. </a:t>
            </a:r>
            <a:r>
              <a:rPr lang="pt-BR" sz="1900" b="0" i="0" u="none" strike="noStrike" cap="none" dirty="0" err="1">
                <a:solidFill>
                  <a:schemeClr val="dk1"/>
                </a:solidFill>
                <a:sym typeface="Arial"/>
              </a:rPr>
              <a:t>Ab</a:t>
            </a:r>
            <a:r>
              <a:rPr lang="pt-BR" sz="1900" b="0" i="0" u="none" strike="noStrike" cap="none" dirty="0">
                <a:solidFill>
                  <a:schemeClr val="dk1"/>
                </a:solidFill>
                <a:sym typeface="Arial"/>
              </a:rPr>
              <a:t> </a:t>
            </a:r>
            <a:r>
              <a:rPr lang="pt-BR" sz="1900" b="0" i="0" u="none" strike="noStrike" cap="none" dirty="0" err="1">
                <a:solidFill>
                  <a:schemeClr val="dk1"/>
                </a:solidFill>
                <a:sym typeface="Arial"/>
              </a:rPr>
              <a:t>quia</a:t>
            </a:r>
            <a:r>
              <a:rPr lang="pt-BR" sz="1900" b="0" i="0" u="none" strike="noStrike" cap="none" dirty="0">
                <a:solidFill>
                  <a:schemeClr val="dk1"/>
                </a:solidFill>
                <a:sym typeface="Arial"/>
              </a:rPr>
              <a:t> sunt </a:t>
            </a:r>
            <a:r>
              <a:rPr lang="pt-BR" sz="1900" b="0" i="0" u="none" strike="noStrike" cap="none" dirty="0" err="1">
                <a:solidFill>
                  <a:schemeClr val="dk1"/>
                </a:solidFill>
                <a:sym typeface="Arial"/>
              </a:rPr>
              <a:t>eum</a:t>
            </a:r>
            <a:r>
              <a:rPr lang="pt-BR" sz="1900" b="0" i="0" u="none" strike="noStrike" cap="none" dirty="0">
                <a:solidFill>
                  <a:schemeClr val="dk1"/>
                </a:solidFill>
                <a:sym typeface="Arial"/>
              </a:rPr>
              <a:t> </a:t>
            </a:r>
            <a:r>
              <a:rPr lang="pt-BR" sz="1900" b="0" i="0" u="none" strike="noStrike" cap="none" dirty="0" err="1">
                <a:solidFill>
                  <a:schemeClr val="dk1"/>
                </a:solidFill>
                <a:sym typeface="Arial"/>
              </a:rPr>
              <a:t>iusto</a:t>
            </a:r>
            <a:r>
              <a:rPr lang="pt-BR" sz="1900" b="0" i="0" u="none" strike="noStrike" cap="none" dirty="0">
                <a:solidFill>
                  <a:schemeClr val="dk1"/>
                </a:solidFill>
                <a:sym typeface="Arial"/>
              </a:rPr>
              <a:t> </a:t>
            </a:r>
            <a:r>
              <a:rPr lang="pt-BR" sz="1900" b="0" i="0" u="none" strike="noStrike" cap="none" dirty="0" err="1">
                <a:solidFill>
                  <a:schemeClr val="dk1"/>
                </a:solidFill>
                <a:sym typeface="Arial"/>
              </a:rPr>
              <a:t>odio</a:t>
            </a:r>
            <a:r>
              <a:rPr lang="pt-BR" sz="1900" b="0" i="0" u="none" strike="noStrike" cap="none" dirty="0">
                <a:solidFill>
                  <a:schemeClr val="dk1"/>
                </a:solidFill>
                <a:sym typeface="Arial"/>
              </a:rPr>
              <a:t> est </a:t>
            </a:r>
            <a:r>
              <a:rPr lang="pt-BR" sz="1900" b="0" i="0" u="none" strike="noStrike" cap="none" dirty="0" err="1">
                <a:solidFill>
                  <a:schemeClr val="dk1"/>
                </a:solidFill>
                <a:sym typeface="Arial"/>
              </a:rPr>
              <a:t>obcaecati</a:t>
            </a:r>
            <a:r>
              <a:rPr lang="pt-BR" sz="1900" b="0" i="0" u="none" strike="noStrike" cap="none" dirty="0">
                <a:solidFill>
                  <a:schemeClr val="dk1"/>
                </a:solidFill>
                <a:sym typeface="Arial"/>
              </a:rPr>
              <a:t> </a:t>
            </a:r>
            <a:r>
              <a:rPr lang="pt-BR" sz="1900" b="0" i="0" u="none" strike="noStrike" cap="none" dirty="0" err="1">
                <a:solidFill>
                  <a:schemeClr val="dk1"/>
                </a:solidFill>
                <a:sym typeface="Arial"/>
              </a:rPr>
              <a:t>nisi</a:t>
            </a:r>
            <a:r>
              <a:rPr lang="pt-BR" sz="1900" b="0" i="0" u="none" strike="noStrike" cap="none" dirty="0">
                <a:solidFill>
                  <a:schemeClr val="dk1"/>
                </a:solidFill>
                <a:sym typeface="Arial"/>
              </a:rPr>
              <a:t>.</a:t>
            </a:r>
            <a:endParaRPr sz="1900" b="0" i="0" u="none" strike="noStrike" cap="none" dirty="0">
              <a:solidFill>
                <a:srgbClr val="000000"/>
              </a:solidFill>
              <a:sym typeface="Arial"/>
            </a:endParaRPr>
          </a:p>
          <a:p>
            <a:pPr lvl="0">
              <a:lnSpc>
                <a:spcPct val="150000"/>
              </a:lnSpc>
              <a:buSzPts val="1600"/>
            </a:pPr>
            <a:r>
              <a:rPr lang="pt-BR" sz="1900" b="0" i="0" u="none" strike="noStrike" cap="none" dirty="0">
                <a:solidFill>
                  <a:schemeClr val="dk1"/>
                </a:solidFill>
                <a:sym typeface="Arial"/>
              </a:rPr>
              <a:t>Ad </a:t>
            </a:r>
            <a:r>
              <a:rPr lang="pt-BR" sz="1900" b="0" i="0" u="none" strike="noStrike" cap="none" dirty="0" err="1">
                <a:solidFill>
                  <a:schemeClr val="dk1"/>
                </a:solidFill>
                <a:sym typeface="Arial"/>
              </a:rPr>
              <a:t>minima</a:t>
            </a:r>
            <a:r>
              <a:rPr lang="pt-BR" sz="1900" b="0" i="0" u="none" strike="noStrike" cap="none" dirty="0">
                <a:solidFill>
                  <a:schemeClr val="dk1"/>
                </a:solidFill>
                <a:sym typeface="Arial"/>
              </a:rPr>
              <a:t> </a:t>
            </a:r>
            <a:r>
              <a:rPr lang="pt-BR" sz="1900" b="0" i="0" u="none" strike="noStrike" cap="none" dirty="0" err="1">
                <a:solidFill>
                  <a:schemeClr val="dk1"/>
                </a:solidFill>
                <a:sym typeface="Arial"/>
              </a:rPr>
              <a:t>cupiditate</a:t>
            </a:r>
            <a:r>
              <a:rPr lang="pt-BR" sz="1900" b="0" i="0" u="none" strike="noStrike" cap="none" dirty="0">
                <a:solidFill>
                  <a:schemeClr val="dk1"/>
                </a:solidFill>
                <a:sym typeface="Arial"/>
              </a:rPr>
              <a:t> et </a:t>
            </a:r>
            <a:r>
              <a:rPr lang="pt-BR" sz="1900" b="0" i="0" u="none" strike="noStrike" cap="none" dirty="0" err="1">
                <a:solidFill>
                  <a:schemeClr val="dk1"/>
                </a:solidFill>
                <a:sym typeface="Arial"/>
              </a:rPr>
              <a:t>repudiandae</a:t>
            </a:r>
            <a:r>
              <a:rPr lang="pt-BR" sz="1900" b="0" i="0" u="none" strike="noStrike" cap="none" dirty="0">
                <a:solidFill>
                  <a:schemeClr val="dk1"/>
                </a:solidFill>
                <a:sym typeface="Arial"/>
              </a:rPr>
              <a:t> </a:t>
            </a:r>
            <a:r>
              <a:rPr lang="pt-BR" sz="1900" b="0" i="0" u="none" strike="noStrike" cap="none" dirty="0" err="1">
                <a:solidFill>
                  <a:schemeClr val="dk1"/>
                </a:solidFill>
                <a:sym typeface="Arial"/>
              </a:rPr>
              <a:t>aperiam</a:t>
            </a:r>
            <a:r>
              <a:rPr lang="pt-BR" sz="1900" b="0" i="0" u="none" strike="noStrike" cap="none" dirty="0">
                <a:solidFill>
                  <a:schemeClr val="dk1"/>
                </a:solidFill>
                <a:sym typeface="Arial"/>
              </a:rPr>
              <a:t> </a:t>
            </a:r>
            <a:r>
              <a:rPr lang="pt-BR" sz="1900" b="0" i="0" u="none" strike="noStrike" cap="none" dirty="0" err="1">
                <a:solidFill>
                  <a:schemeClr val="dk1"/>
                </a:solidFill>
                <a:sym typeface="Arial"/>
              </a:rPr>
              <a:t>sit</a:t>
            </a:r>
            <a:r>
              <a:rPr lang="pt-BR" sz="1900" b="0" i="0" u="none" strike="noStrike" cap="none" dirty="0">
                <a:solidFill>
                  <a:schemeClr val="dk1"/>
                </a:solidFill>
                <a:sym typeface="Arial"/>
              </a:rPr>
              <a:t> omnis </a:t>
            </a:r>
            <a:r>
              <a:rPr lang="pt-BR" sz="1900" b="0" i="0" u="none" strike="noStrike" cap="none" dirty="0" err="1">
                <a:solidFill>
                  <a:schemeClr val="dk1"/>
                </a:solidFill>
                <a:sym typeface="Arial"/>
              </a:rPr>
              <a:t>nesciunt</a:t>
            </a:r>
            <a:r>
              <a:rPr lang="pt-BR" sz="1900" b="0" i="0" u="none" strike="noStrike" cap="none" dirty="0">
                <a:solidFill>
                  <a:schemeClr val="dk1"/>
                </a:solidFill>
                <a:sym typeface="Arial"/>
              </a:rPr>
              <a:t> rem </a:t>
            </a:r>
            <a:r>
              <a:rPr lang="pt-BR" sz="1900" b="0" i="0" u="none" strike="noStrike" cap="none" dirty="0" err="1">
                <a:solidFill>
                  <a:schemeClr val="dk1"/>
                </a:solidFill>
                <a:sym typeface="Arial"/>
              </a:rPr>
              <a:t>quia</a:t>
            </a:r>
            <a:r>
              <a:rPr lang="pt-BR" sz="1900" b="0" i="0" u="none" strike="noStrike" cap="none" dirty="0">
                <a:solidFill>
                  <a:schemeClr val="dk1"/>
                </a:solidFill>
                <a:sym typeface="Arial"/>
              </a:rPr>
              <a:t> </a:t>
            </a:r>
            <a:r>
              <a:rPr lang="pt-BR" sz="1900" b="0" i="0" u="none" strike="noStrike" cap="none" dirty="0" err="1">
                <a:solidFill>
                  <a:schemeClr val="dk1"/>
                </a:solidFill>
                <a:sym typeface="Arial"/>
              </a:rPr>
              <a:t>accusamus</a:t>
            </a:r>
            <a:r>
              <a:rPr lang="pt-BR" sz="1900" b="0" i="0" u="none" strike="noStrike" cap="none" dirty="0">
                <a:solidFill>
                  <a:schemeClr val="dk1"/>
                </a:solidFill>
                <a:sym typeface="Arial"/>
              </a:rPr>
              <a:t> ut </a:t>
            </a:r>
            <a:r>
              <a:rPr lang="pt-BR" sz="1900" b="0" i="0" u="none" strike="noStrike" cap="none" dirty="0" err="1">
                <a:solidFill>
                  <a:schemeClr val="dk1"/>
                </a:solidFill>
                <a:sym typeface="Arial"/>
              </a:rPr>
              <a:t>voluptas</a:t>
            </a:r>
            <a:r>
              <a:rPr lang="pt-BR" sz="1900" b="0" i="0" u="none" strike="noStrike" cap="none" dirty="0">
                <a:solidFill>
                  <a:schemeClr val="dk1"/>
                </a:solidFill>
                <a:sym typeface="Arial"/>
              </a:rPr>
              <a:t> </a:t>
            </a:r>
            <a:r>
              <a:rPr lang="pt-BR" sz="1900" b="0" i="0" u="none" strike="noStrike" cap="none" dirty="0" err="1">
                <a:solidFill>
                  <a:schemeClr val="dk1"/>
                </a:solidFill>
                <a:sym typeface="Arial"/>
              </a:rPr>
              <a:t>debitis</a:t>
            </a:r>
            <a:r>
              <a:rPr lang="pt-BR" sz="1900" b="0" i="0" u="none" strike="noStrike" cap="none" dirty="0">
                <a:solidFill>
                  <a:schemeClr val="dk1"/>
                </a:solidFill>
                <a:sym typeface="Arial"/>
              </a:rPr>
              <a:t>. Quo labore </a:t>
            </a:r>
            <a:r>
              <a:rPr lang="pt-BR" sz="1900" b="0" i="0" u="none" strike="noStrike" cap="none" dirty="0" err="1">
                <a:solidFill>
                  <a:schemeClr val="dk1"/>
                </a:solidFill>
                <a:sym typeface="Arial"/>
              </a:rPr>
              <a:t>repellendus</a:t>
            </a:r>
            <a:r>
              <a:rPr lang="pt-BR" sz="1900" b="0" i="0" u="none" strike="noStrike" cap="none" dirty="0">
                <a:solidFill>
                  <a:schemeClr val="dk1"/>
                </a:solidFill>
                <a:sym typeface="Arial"/>
              </a:rPr>
              <a:t> </a:t>
            </a:r>
            <a:r>
              <a:rPr lang="pt-BR" sz="1900" b="0" i="0" u="none" strike="noStrike" cap="none" dirty="0" err="1">
                <a:solidFill>
                  <a:schemeClr val="dk1"/>
                </a:solidFill>
                <a:sym typeface="Arial"/>
              </a:rPr>
              <a:t>ab</a:t>
            </a:r>
            <a:r>
              <a:rPr lang="pt-BR" sz="1900" b="0" i="0" u="none" strike="noStrike" cap="none" dirty="0">
                <a:solidFill>
                  <a:schemeClr val="dk1"/>
                </a:solidFill>
                <a:sym typeface="Arial"/>
              </a:rPr>
              <a:t> </a:t>
            </a:r>
            <a:r>
              <a:rPr lang="pt-BR" sz="1900" b="0" i="0" u="none" strike="noStrike" cap="none" dirty="0" err="1">
                <a:solidFill>
                  <a:schemeClr val="dk1"/>
                </a:solidFill>
                <a:sym typeface="Arial"/>
              </a:rPr>
              <a:t>deleniti</a:t>
            </a:r>
            <a:r>
              <a:rPr lang="pt-BR" sz="1900" b="0" i="0" u="none" strike="noStrike" cap="none" dirty="0">
                <a:solidFill>
                  <a:schemeClr val="dk1"/>
                </a:solidFill>
                <a:sym typeface="Arial"/>
              </a:rPr>
              <a:t> libero </a:t>
            </a:r>
            <a:r>
              <a:rPr lang="pt-BR" sz="1900" b="0" i="0" u="none" strike="noStrike" cap="none" dirty="0" err="1">
                <a:solidFill>
                  <a:schemeClr val="dk1"/>
                </a:solidFill>
                <a:sym typeface="Arial"/>
              </a:rPr>
              <a:t>sit</a:t>
            </a:r>
            <a:r>
              <a:rPr lang="pt-BR" sz="1900" b="0" i="0" u="none" strike="noStrike" cap="none" dirty="0">
                <a:solidFill>
                  <a:schemeClr val="dk1"/>
                </a:solidFill>
                <a:sym typeface="Arial"/>
              </a:rPr>
              <a:t> </a:t>
            </a:r>
            <a:r>
              <a:rPr lang="pt-BR" sz="1900" b="0" i="0" u="none" strike="noStrike" cap="none" dirty="0" err="1">
                <a:solidFill>
                  <a:schemeClr val="dk1"/>
                </a:solidFill>
                <a:sym typeface="Arial"/>
              </a:rPr>
              <a:t>illo</a:t>
            </a:r>
            <a:r>
              <a:rPr lang="pt-BR" sz="1900" b="0" i="0" u="none" strike="noStrike" cap="none" dirty="0">
                <a:solidFill>
                  <a:schemeClr val="dk1"/>
                </a:solidFill>
                <a:sym typeface="Arial"/>
              </a:rPr>
              <a:t> </a:t>
            </a:r>
            <a:r>
              <a:rPr lang="pt-BR" sz="1900" b="0" i="0" u="none" strike="noStrike" cap="none" dirty="0" err="1">
                <a:solidFill>
                  <a:schemeClr val="dk1"/>
                </a:solidFill>
                <a:sym typeface="Arial"/>
              </a:rPr>
              <a:t>nobis</a:t>
            </a:r>
            <a:r>
              <a:rPr lang="pt-BR" sz="1900" b="0" i="0" u="none" strike="noStrike" cap="none" dirty="0">
                <a:solidFill>
                  <a:schemeClr val="dk1"/>
                </a:solidFill>
                <a:sym typeface="Arial"/>
              </a:rPr>
              <a:t> </a:t>
            </a:r>
            <a:r>
              <a:rPr lang="pt-BR" sz="1900" b="0" i="0" u="none" strike="noStrike" cap="none" dirty="0" err="1">
                <a:solidFill>
                  <a:schemeClr val="dk1"/>
                </a:solidFill>
                <a:sym typeface="Arial"/>
              </a:rPr>
              <a:t>qui</a:t>
            </a:r>
            <a:r>
              <a:rPr lang="pt-BR" sz="1900" b="0" i="0" u="none" strike="noStrike" cap="none" dirty="0">
                <a:solidFill>
                  <a:schemeClr val="dk1"/>
                </a:solidFill>
                <a:sym typeface="Arial"/>
              </a:rPr>
              <a:t> autem </a:t>
            </a:r>
            <a:r>
              <a:rPr lang="pt-BR" sz="1900" b="0" i="0" u="none" strike="noStrike" cap="none" dirty="0" err="1">
                <a:solidFill>
                  <a:schemeClr val="dk1"/>
                </a:solidFill>
                <a:sym typeface="Arial"/>
              </a:rPr>
              <a:t>maxime</a:t>
            </a:r>
            <a:r>
              <a:rPr lang="pt-BR" sz="1900" b="0" i="0" u="none" strike="noStrike" cap="none" dirty="0">
                <a:solidFill>
                  <a:schemeClr val="dk1"/>
                </a:solidFill>
                <a:sym typeface="Arial"/>
              </a:rPr>
              <a:t> cum </a:t>
            </a:r>
            <a:r>
              <a:rPr lang="pt-BR" sz="1900" b="0" i="0" u="none" strike="noStrike" cap="none" dirty="0" err="1">
                <a:solidFill>
                  <a:schemeClr val="dk1"/>
                </a:solidFill>
                <a:sym typeface="Arial"/>
              </a:rPr>
              <a:t>molestiae</a:t>
            </a:r>
            <a:r>
              <a:rPr lang="pt-BR" sz="1900" b="0" i="0" u="none" strike="noStrike" cap="none" dirty="0">
                <a:solidFill>
                  <a:schemeClr val="dk1"/>
                </a:solidFill>
                <a:sym typeface="Arial"/>
              </a:rPr>
              <a:t> </a:t>
            </a:r>
            <a:r>
              <a:rPr lang="pt-BR" sz="1900" b="0" i="0" u="none" strike="noStrike" cap="none" dirty="0" err="1">
                <a:solidFill>
                  <a:schemeClr val="dk1"/>
                </a:solidFill>
                <a:sym typeface="Arial"/>
              </a:rPr>
              <a:t>praesentium</a:t>
            </a:r>
            <a:r>
              <a:rPr lang="pt-BR" sz="1900" b="0" i="0" u="none" strike="noStrike" cap="none" dirty="0">
                <a:solidFill>
                  <a:schemeClr val="dk1"/>
                </a:solidFill>
                <a:sym typeface="Arial"/>
              </a:rPr>
              <a:t> non </a:t>
            </a:r>
            <a:r>
              <a:rPr lang="pt-BR" sz="1900" b="0" i="0" u="none" strike="noStrike" cap="none" dirty="0" err="1">
                <a:solidFill>
                  <a:schemeClr val="dk1"/>
                </a:solidFill>
                <a:sym typeface="Arial"/>
              </a:rPr>
              <a:t>explicabo</a:t>
            </a:r>
            <a:r>
              <a:rPr lang="pt-BR" sz="1900" b="0" i="0" u="none" strike="noStrike" cap="none" dirty="0">
                <a:solidFill>
                  <a:schemeClr val="dk1"/>
                </a:solidFill>
                <a:sym typeface="Arial"/>
              </a:rPr>
              <a:t> </a:t>
            </a:r>
            <a:r>
              <a:rPr lang="pt-BR" sz="1900" b="0" i="0" u="none" strike="noStrike" cap="none" dirty="0" err="1">
                <a:solidFill>
                  <a:schemeClr val="dk1"/>
                </a:solidFill>
                <a:sym typeface="Arial"/>
              </a:rPr>
              <a:t>accusantium</a:t>
            </a:r>
            <a:r>
              <a:rPr lang="pt-BR" sz="1900" b="0" i="0" u="none" strike="noStrike" cap="none" dirty="0">
                <a:solidFill>
                  <a:schemeClr val="dk1"/>
                </a:solidFill>
                <a:sym typeface="Arial"/>
              </a:rPr>
              <a:t>. </a:t>
            </a:r>
            <a:r>
              <a:rPr lang="pt-BR" sz="1900" b="0" i="0" u="none" strike="noStrike" cap="none" dirty="0" err="1">
                <a:solidFill>
                  <a:schemeClr val="dk1"/>
                </a:solidFill>
                <a:sym typeface="Arial"/>
              </a:rPr>
              <a:t>Vel</a:t>
            </a:r>
            <a:r>
              <a:rPr lang="pt-BR" sz="1900" b="0" i="0" u="none" strike="noStrike" cap="none" dirty="0">
                <a:solidFill>
                  <a:schemeClr val="dk1"/>
                </a:solidFill>
                <a:sym typeface="Arial"/>
              </a:rPr>
              <a:t> </a:t>
            </a:r>
            <a:r>
              <a:rPr lang="pt-BR" sz="1900" b="0" i="0" u="none" strike="noStrike" cap="none" dirty="0" err="1">
                <a:solidFill>
                  <a:schemeClr val="dk1"/>
                </a:solidFill>
                <a:sym typeface="Arial"/>
              </a:rPr>
              <a:t>quas</a:t>
            </a:r>
            <a:r>
              <a:rPr lang="pt-BR" sz="1900" b="0" i="0" u="none" strike="noStrike" cap="none" dirty="0">
                <a:solidFill>
                  <a:schemeClr val="dk1"/>
                </a:solidFill>
                <a:sym typeface="Arial"/>
              </a:rPr>
              <a:t> internos non </a:t>
            </a:r>
            <a:r>
              <a:rPr lang="pt-BR" sz="1900" b="0" i="0" u="none" strike="noStrike" cap="none" dirty="0" err="1">
                <a:solidFill>
                  <a:schemeClr val="dk1"/>
                </a:solidFill>
                <a:sym typeface="Arial"/>
              </a:rPr>
              <a:t>facere</a:t>
            </a:r>
            <a:r>
              <a:rPr lang="pt-BR" sz="1900" b="0" i="0" u="none" strike="noStrike" cap="none" dirty="0">
                <a:solidFill>
                  <a:schemeClr val="dk1"/>
                </a:solidFill>
                <a:sym typeface="Arial"/>
              </a:rPr>
              <a:t> </a:t>
            </a:r>
            <a:r>
              <a:rPr lang="pt-BR" sz="1900" b="0" i="0" u="none" strike="noStrike" cap="none" dirty="0" err="1">
                <a:solidFill>
                  <a:schemeClr val="dk1"/>
                </a:solidFill>
                <a:sym typeface="Arial"/>
              </a:rPr>
              <a:t>repellendus</a:t>
            </a:r>
            <a:r>
              <a:rPr lang="pt-BR" sz="1900" b="0" i="0" u="none" strike="noStrike" cap="none" dirty="0">
                <a:solidFill>
                  <a:schemeClr val="dk1"/>
                </a:solidFill>
                <a:sym typeface="Arial"/>
              </a:rPr>
              <a:t> et </a:t>
            </a:r>
            <a:r>
              <a:rPr lang="pt-BR" sz="1900" b="0" i="0" u="none" strike="noStrike" cap="none" dirty="0" err="1">
                <a:solidFill>
                  <a:schemeClr val="dk1"/>
                </a:solidFill>
                <a:sym typeface="Arial"/>
              </a:rPr>
              <a:t>maxime</a:t>
            </a:r>
            <a:r>
              <a:rPr lang="pt-BR" sz="1900" b="0" i="0" u="none" strike="noStrike" cap="none" dirty="0">
                <a:solidFill>
                  <a:schemeClr val="dk1"/>
                </a:solidFill>
                <a:sym typeface="Arial"/>
              </a:rPr>
              <a:t> </a:t>
            </a:r>
            <a:r>
              <a:rPr lang="pt-BR" sz="1900" b="0" i="0" u="none" strike="noStrike" cap="none" dirty="0" err="1">
                <a:solidFill>
                  <a:schemeClr val="dk1"/>
                </a:solidFill>
                <a:sym typeface="Arial"/>
              </a:rPr>
              <a:t>consequatur</a:t>
            </a:r>
            <a:r>
              <a:rPr lang="pt-BR" sz="1900" b="0" i="0" u="none" strike="noStrike" cap="none" dirty="0">
                <a:solidFill>
                  <a:schemeClr val="dk1"/>
                </a:solidFill>
                <a:sym typeface="Arial"/>
              </a:rPr>
              <a:t> </a:t>
            </a:r>
            <a:r>
              <a:rPr lang="pt-BR" sz="1900" b="0" i="0" u="none" strike="noStrike" cap="none" dirty="0" err="1">
                <a:solidFill>
                  <a:schemeClr val="dk1"/>
                </a:solidFill>
                <a:sym typeface="Arial"/>
              </a:rPr>
              <a:t>ab</a:t>
            </a:r>
            <a:r>
              <a:rPr lang="pt-BR" sz="1900" b="0" i="0" u="none" strike="noStrike" cap="none" dirty="0">
                <a:solidFill>
                  <a:schemeClr val="dk1"/>
                </a:solidFill>
                <a:sym typeface="Arial"/>
              </a:rPr>
              <a:t> </a:t>
            </a:r>
            <a:r>
              <a:rPr lang="pt-BR" sz="1900" dirty="0">
                <a:solidFill>
                  <a:schemeClr val="dk1"/>
                </a:solidFill>
              </a:rPr>
              <a:t>alias</a:t>
            </a:r>
            <a:br>
              <a:rPr lang="pt-BR" sz="1900" dirty="0">
                <a:solidFill>
                  <a:schemeClr val="dk1"/>
                </a:solidFill>
              </a:rPr>
            </a:br>
            <a:r>
              <a:rPr lang="pt-BR" sz="1900" dirty="0" err="1">
                <a:solidFill>
                  <a:schemeClr val="dk1"/>
                </a:solidFill>
              </a:rPr>
              <a:t>Lorem</a:t>
            </a:r>
            <a:r>
              <a:rPr lang="pt-BR" sz="1900" dirty="0">
                <a:solidFill>
                  <a:schemeClr val="dk1"/>
                </a:solidFill>
              </a:rPr>
              <a:t> ipsum </a:t>
            </a:r>
            <a:r>
              <a:rPr lang="pt-BR" sz="1900" dirty="0" err="1">
                <a:solidFill>
                  <a:schemeClr val="dk1"/>
                </a:solidFill>
              </a:rPr>
              <a:t>doLorem</a:t>
            </a:r>
            <a:r>
              <a:rPr lang="pt-BR" sz="1900" dirty="0">
                <a:solidFill>
                  <a:schemeClr val="dk1"/>
                </a:solidFill>
              </a:rPr>
              <a:t> ipsum </a:t>
            </a:r>
            <a:r>
              <a:rPr lang="pt-BR" sz="1900" dirty="0" err="1">
                <a:solidFill>
                  <a:schemeClr val="dk1"/>
                </a:solidFill>
              </a:rPr>
              <a:t>dolor</a:t>
            </a:r>
            <a:r>
              <a:rPr lang="pt-BR" sz="1900" dirty="0">
                <a:solidFill>
                  <a:schemeClr val="dk1"/>
                </a:solidFill>
              </a:rPr>
              <a:t> </a:t>
            </a:r>
            <a:r>
              <a:rPr lang="pt-BR" sz="1900" dirty="0" err="1">
                <a:solidFill>
                  <a:schemeClr val="dk1"/>
                </a:solidFill>
              </a:rPr>
              <a:t>sit</a:t>
            </a:r>
            <a:r>
              <a:rPr lang="pt-BR" sz="1900" dirty="0">
                <a:solidFill>
                  <a:schemeClr val="dk1"/>
                </a:solidFill>
              </a:rPr>
              <a:t> </a:t>
            </a:r>
            <a:r>
              <a:rPr lang="pt-BR" sz="1900" dirty="0" err="1">
                <a:solidFill>
                  <a:schemeClr val="dk1"/>
                </a:solidFill>
              </a:rPr>
              <a:t>amet</a:t>
            </a:r>
            <a:r>
              <a:rPr lang="pt-BR" sz="1900" dirty="0">
                <a:solidFill>
                  <a:schemeClr val="dk1"/>
                </a:solidFill>
              </a:rPr>
              <a:t>. Et </a:t>
            </a:r>
            <a:r>
              <a:rPr lang="pt-BR" sz="1900" dirty="0" err="1">
                <a:solidFill>
                  <a:schemeClr val="dk1"/>
                </a:solidFill>
              </a:rPr>
              <a:t>laborum</a:t>
            </a:r>
            <a:r>
              <a:rPr lang="pt-BR" sz="1900" dirty="0">
                <a:solidFill>
                  <a:schemeClr val="dk1"/>
                </a:solidFill>
              </a:rPr>
              <a:t> </a:t>
            </a:r>
            <a:r>
              <a:rPr lang="pt-BR" sz="1900" dirty="0" err="1">
                <a:solidFill>
                  <a:schemeClr val="dk1"/>
                </a:solidFill>
              </a:rPr>
              <a:t>odit</a:t>
            </a:r>
            <a:r>
              <a:rPr lang="pt-BR" sz="1900" dirty="0">
                <a:solidFill>
                  <a:schemeClr val="dk1"/>
                </a:solidFill>
              </a:rPr>
              <a:t> </a:t>
            </a:r>
            <a:r>
              <a:rPr lang="pt-BR" sz="1900" dirty="0" err="1">
                <a:solidFill>
                  <a:schemeClr val="dk1"/>
                </a:solidFill>
              </a:rPr>
              <a:t>aut</a:t>
            </a:r>
            <a:r>
              <a:rPr lang="pt-BR" sz="1900" dirty="0">
                <a:solidFill>
                  <a:schemeClr val="dk1"/>
                </a:solidFill>
              </a:rPr>
              <a:t> </a:t>
            </a:r>
            <a:r>
              <a:rPr lang="pt-BR" sz="1900" dirty="0" err="1">
                <a:solidFill>
                  <a:schemeClr val="dk1"/>
                </a:solidFill>
              </a:rPr>
              <a:t>ipsam</a:t>
            </a:r>
            <a:endParaRPr sz="1900" b="0" i="0" u="none" strike="noStrike" cap="none" dirty="0">
              <a:solidFill>
                <a:schemeClr val="dk1"/>
              </a:solidFill>
              <a:sym typeface="Arial"/>
            </a:endParaRPr>
          </a:p>
        </p:txBody>
      </p:sp>
      <p:sp>
        <p:nvSpPr>
          <p:cNvPr id="87" name="Google Shape;87;g346ccbdac2e_2_4"/>
          <p:cNvSpPr txBox="1"/>
          <p:nvPr/>
        </p:nvSpPr>
        <p:spPr>
          <a:xfrm>
            <a:off x="5311275" y="2189261"/>
            <a:ext cx="4320600" cy="136883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</a:pPr>
            <a:r>
              <a:rPr lang="pt-BR" sz="1900" dirty="0" err="1">
                <a:solidFill>
                  <a:schemeClr val="dk1"/>
                </a:solidFill>
              </a:rPr>
              <a:t>Lorem</a:t>
            </a:r>
            <a:r>
              <a:rPr lang="pt-BR" sz="1900" dirty="0">
                <a:solidFill>
                  <a:schemeClr val="dk1"/>
                </a:solidFill>
              </a:rPr>
              <a:t> ipsum </a:t>
            </a:r>
            <a:r>
              <a:rPr lang="pt-BR" sz="1900" dirty="0" err="1">
                <a:solidFill>
                  <a:schemeClr val="dk1"/>
                </a:solidFill>
              </a:rPr>
              <a:t>doLorem</a:t>
            </a:r>
            <a:r>
              <a:rPr lang="pt-BR" sz="1900" dirty="0">
                <a:solidFill>
                  <a:schemeClr val="dk1"/>
                </a:solidFill>
              </a:rPr>
              <a:t> ipsum </a:t>
            </a:r>
            <a:r>
              <a:rPr lang="pt-BR" sz="1900" dirty="0" err="1">
                <a:solidFill>
                  <a:schemeClr val="dk1"/>
                </a:solidFill>
              </a:rPr>
              <a:t>dolor</a:t>
            </a:r>
            <a:r>
              <a:rPr lang="pt-BR" sz="1900" dirty="0">
                <a:solidFill>
                  <a:schemeClr val="dk1"/>
                </a:solidFill>
              </a:rPr>
              <a:t> </a:t>
            </a:r>
            <a:r>
              <a:rPr lang="pt-BR" sz="1900" dirty="0" err="1">
                <a:solidFill>
                  <a:schemeClr val="dk1"/>
                </a:solidFill>
              </a:rPr>
              <a:t>sit</a:t>
            </a:r>
            <a:r>
              <a:rPr lang="pt-BR" sz="1900" dirty="0">
                <a:solidFill>
                  <a:schemeClr val="dk1"/>
                </a:solidFill>
              </a:rPr>
              <a:t> </a:t>
            </a:r>
            <a:r>
              <a:rPr lang="pt-BR" sz="1900" dirty="0" err="1">
                <a:solidFill>
                  <a:schemeClr val="dk1"/>
                </a:solidFill>
              </a:rPr>
              <a:t>amet</a:t>
            </a:r>
            <a:r>
              <a:rPr lang="pt-BR" sz="1900" dirty="0">
                <a:solidFill>
                  <a:schemeClr val="dk1"/>
                </a:solidFill>
              </a:rPr>
              <a:t>. Et </a:t>
            </a:r>
            <a:r>
              <a:rPr lang="pt-BR" sz="1900" dirty="0" err="1">
                <a:solidFill>
                  <a:schemeClr val="dk1"/>
                </a:solidFill>
              </a:rPr>
              <a:t>laborum</a:t>
            </a:r>
            <a:r>
              <a:rPr lang="pt-BR" sz="1900" dirty="0">
                <a:solidFill>
                  <a:schemeClr val="dk1"/>
                </a:solidFill>
              </a:rPr>
              <a:t> </a:t>
            </a:r>
            <a:r>
              <a:rPr lang="pt-BR" sz="1900" dirty="0" err="1">
                <a:solidFill>
                  <a:schemeClr val="dk1"/>
                </a:solidFill>
              </a:rPr>
              <a:t>odit</a:t>
            </a:r>
            <a:r>
              <a:rPr lang="pt-BR" sz="1900" dirty="0">
                <a:solidFill>
                  <a:schemeClr val="dk1"/>
                </a:solidFill>
              </a:rPr>
              <a:t> </a:t>
            </a:r>
            <a:r>
              <a:rPr lang="pt-BR" sz="1900" dirty="0" err="1">
                <a:solidFill>
                  <a:schemeClr val="dk1"/>
                </a:solidFill>
              </a:rPr>
              <a:t>aut</a:t>
            </a:r>
            <a:r>
              <a:rPr lang="pt-BR" sz="1900" dirty="0">
                <a:solidFill>
                  <a:schemeClr val="dk1"/>
                </a:solidFill>
              </a:rPr>
              <a:t> </a:t>
            </a:r>
            <a:r>
              <a:rPr lang="pt-BR" sz="1900" dirty="0" err="1">
                <a:solidFill>
                  <a:schemeClr val="dk1"/>
                </a:solidFill>
              </a:rPr>
              <a:t>ipsam</a:t>
            </a:r>
            <a:r>
              <a:rPr lang="pt-BR" sz="1900" dirty="0">
                <a:solidFill>
                  <a:schemeClr val="dk1"/>
                </a:solidFill>
              </a:rPr>
              <a:t> porro ut </a:t>
            </a:r>
            <a:r>
              <a:rPr lang="pt-BR" sz="1900" dirty="0" err="1">
                <a:solidFill>
                  <a:schemeClr val="dk1"/>
                </a:solidFill>
              </a:rPr>
              <a:t>nulla</a:t>
            </a:r>
            <a:r>
              <a:rPr lang="pt-BR" sz="1900" dirty="0">
                <a:solidFill>
                  <a:schemeClr val="dk1"/>
                </a:solidFill>
              </a:rPr>
              <a:t> </a:t>
            </a:r>
            <a:r>
              <a:rPr lang="pt-BR" sz="1900" dirty="0" err="1">
                <a:solidFill>
                  <a:schemeClr val="dk1"/>
                </a:solidFill>
              </a:rPr>
              <a:t>doloribus</a:t>
            </a:r>
            <a:r>
              <a:rPr lang="pt-BR" sz="1900" dirty="0">
                <a:solidFill>
                  <a:schemeClr val="dk1"/>
                </a:solidFill>
              </a:rPr>
              <a:t> 33 </a:t>
            </a:r>
            <a:r>
              <a:rPr lang="pt-BR" sz="1900" dirty="0" err="1">
                <a:solidFill>
                  <a:schemeClr val="dk1"/>
                </a:solidFill>
              </a:rPr>
              <a:t>quos</a:t>
            </a:r>
            <a:r>
              <a:rPr lang="pt-BR" sz="1900" dirty="0">
                <a:solidFill>
                  <a:schemeClr val="dk1"/>
                </a:solidFill>
              </a:rPr>
              <a:t> ratione </a:t>
            </a:r>
            <a:r>
              <a:rPr lang="pt-BR" sz="1900" dirty="0" err="1">
                <a:solidFill>
                  <a:schemeClr val="dk1"/>
                </a:solidFill>
              </a:rPr>
              <a:t>aut</a:t>
            </a:r>
            <a:r>
              <a:rPr lang="pt-BR" sz="1900" dirty="0">
                <a:solidFill>
                  <a:schemeClr val="dk1"/>
                </a:solidFill>
              </a:rPr>
              <a:t> </a:t>
            </a:r>
            <a:r>
              <a:rPr lang="pt-BR" sz="1900" dirty="0" err="1">
                <a:solidFill>
                  <a:schemeClr val="dk1"/>
                </a:solidFill>
              </a:rPr>
              <a:t>nihil</a:t>
            </a:r>
            <a:r>
              <a:rPr lang="pt-BR" sz="1900" dirty="0">
                <a:solidFill>
                  <a:schemeClr val="dk1"/>
                </a:solidFill>
              </a:rPr>
              <a:t> </a:t>
            </a:r>
            <a:r>
              <a:rPr lang="pt-BR" sz="1900" dirty="0" err="1">
                <a:solidFill>
                  <a:schemeClr val="dk1"/>
                </a:solidFill>
              </a:rPr>
              <a:t>deserunt</a:t>
            </a:r>
            <a:r>
              <a:rPr lang="pt-BR" sz="1900" dirty="0">
                <a:solidFill>
                  <a:schemeClr val="dk1"/>
                </a:solidFill>
              </a:rPr>
              <a:t> </a:t>
            </a:r>
            <a:r>
              <a:rPr lang="pt-BR" sz="1900" dirty="0" err="1">
                <a:solidFill>
                  <a:schemeClr val="dk1"/>
                </a:solidFill>
              </a:rPr>
              <a:t>qui</a:t>
            </a:r>
            <a:r>
              <a:rPr lang="pt-BR" sz="1900" dirty="0">
                <a:solidFill>
                  <a:schemeClr val="dk1"/>
                </a:solidFill>
              </a:rPr>
              <a:t> maiores </a:t>
            </a:r>
            <a:r>
              <a:rPr lang="pt-BR" sz="1900" dirty="0" err="1">
                <a:solidFill>
                  <a:schemeClr val="dk1"/>
                </a:solidFill>
              </a:rPr>
              <a:t>dolorum</a:t>
            </a:r>
            <a:r>
              <a:rPr lang="pt-BR" sz="1900" dirty="0">
                <a:solidFill>
                  <a:schemeClr val="dk1"/>
                </a:solidFill>
              </a:rPr>
              <a:t> et </a:t>
            </a:r>
            <a:r>
              <a:rPr lang="pt-BR" sz="1900" dirty="0" err="1">
                <a:solidFill>
                  <a:schemeClr val="dk1"/>
                </a:solidFill>
              </a:rPr>
              <a:t>iure</a:t>
            </a:r>
            <a:r>
              <a:rPr lang="pt-BR" sz="1900" dirty="0">
                <a:solidFill>
                  <a:schemeClr val="dk1"/>
                </a:solidFill>
              </a:rPr>
              <a:t> </a:t>
            </a:r>
            <a:r>
              <a:rPr lang="pt-BR" sz="1900" dirty="0" err="1">
                <a:solidFill>
                  <a:schemeClr val="dk1"/>
                </a:solidFill>
              </a:rPr>
              <a:t>eveniet</a:t>
            </a:r>
            <a:r>
              <a:rPr lang="pt-BR" sz="1900" dirty="0">
                <a:solidFill>
                  <a:schemeClr val="dk1"/>
                </a:solidFill>
              </a:rPr>
              <a:t>. Est </a:t>
            </a:r>
            <a:r>
              <a:rPr lang="pt-BR" sz="1900" dirty="0" err="1">
                <a:solidFill>
                  <a:schemeClr val="dk1"/>
                </a:solidFill>
              </a:rPr>
              <a:t>quia</a:t>
            </a:r>
            <a:r>
              <a:rPr lang="pt-BR" sz="1900" dirty="0">
                <a:solidFill>
                  <a:schemeClr val="dk1"/>
                </a:solidFill>
              </a:rPr>
              <a:t> </a:t>
            </a:r>
            <a:r>
              <a:rPr lang="pt-BR" sz="1900" dirty="0" err="1">
                <a:solidFill>
                  <a:schemeClr val="dk1"/>
                </a:solidFill>
              </a:rPr>
              <a:t>necessitatibus</a:t>
            </a:r>
            <a:r>
              <a:rPr lang="pt-BR" sz="1900" dirty="0">
                <a:solidFill>
                  <a:schemeClr val="dk1"/>
                </a:solidFill>
              </a:rPr>
              <a:t> </a:t>
            </a:r>
            <a:r>
              <a:rPr lang="pt-BR" sz="1900" dirty="0" err="1">
                <a:solidFill>
                  <a:schemeClr val="dk1"/>
                </a:solidFill>
              </a:rPr>
              <a:t>eum</a:t>
            </a:r>
            <a:r>
              <a:rPr lang="pt-BR" sz="1900" dirty="0">
                <a:solidFill>
                  <a:schemeClr val="dk1"/>
                </a:solidFill>
              </a:rPr>
              <a:t> </a:t>
            </a:r>
            <a:r>
              <a:rPr lang="pt-BR" sz="1900" dirty="0" err="1">
                <a:solidFill>
                  <a:schemeClr val="dk1"/>
                </a:solidFill>
              </a:rPr>
              <a:t>modi</a:t>
            </a:r>
            <a:r>
              <a:rPr lang="pt-BR" sz="1900" dirty="0">
                <a:solidFill>
                  <a:schemeClr val="dk1"/>
                </a:solidFill>
              </a:rPr>
              <a:t> quis </a:t>
            </a:r>
            <a:r>
              <a:rPr lang="pt-BR" sz="1900" dirty="0" err="1">
                <a:solidFill>
                  <a:schemeClr val="dk1"/>
                </a:solidFill>
              </a:rPr>
              <a:t>eum</a:t>
            </a:r>
            <a:r>
              <a:rPr lang="pt-BR" sz="1900" dirty="0">
                <a:solidFill>
                  <a:schemeClr val="dk1"/>
                </a:solidFill>
              </a:rPr>
              <a:t> </a:t>
            </a:r>
            <a:r>
              <a:rPr lang="pt-BR" sz="1900" dirty="0" err="1">
                <a:solidFill>
                  <a:schemeClr val="dk1"/>
                </a:solidFill>
              </a:rPr>
              <a:t>consequatur</a:t>
            </a:r>
            <a:r>
              <a:rPr lang="pt-BR" sz="1900" dirty="0">
                <a:solidFill>
                  <a:schemeClr val="dk1"/>
                </a:solidFill>
              </a:rPr>
              <a:t> </a:t>
            </a:r>
            <a:r>
              <a:rPr lang="pt-BR" sz="1900" dirty="0" err="1">
                <a:solidFill>
                  <a:schemeClr val="dk1"/>
                </a:solidFill>
              </a:rPr>
              <a:t>recusandae</a:t>
            </a:r>
            <a:r>
              <a:rPr lang="pt-BR" sz="1900" dirty="0">
                <a:solidFill>
                  <a:schemeClr val="dk1"/>
                </a:solidFill>
              </a:rPr>
              <a:t>. Et </a:t>
            </a:r>
            <a:r>
              <a:rPr lang="pt-BR" sz="1900" dirty="0" err="1">
                <a:solidFill>
                  <a:schemeClr val="dk1"/>
                </a:solidFill>
              </a:rPr>
              <a:t>quia</a:t>
            </a:r>
            <a:r>
              <a:rPr lang="pt-BR" sz="1900" dirty="0">
                <a:solidFill>
                  <a:schemeClr val="dk1"/>
                </a:solidFill>
              </a:rPr>
              <a:t> </a:t>
            </a:r>
            <a:r>
              <a:rPr lang="pt-BR" sz="1900" dirty="0" err="1">
                <a:solidFill>
                  <a:schemeClr val="dk1"/>
                </a:solidFill>
              </a:rPr>
              <a:t>dolores</a:t>
            </a:r>
            <a:r>
              <a:rPr lang="pt-BR" sz="1900" dirty="0">
                <a:solidFill>
                  <a:schemeClr val="dk1"/>
                </a:solidFill>
              </a:rPr>
              <a:t> ad </a:t>
            </a:r>
            <a:r>
              <a:rPr lang="pt-BR" sz="1900" dirty="0" err="1">
                <a:solidFill>
                  <a:schemeClr val="dk1"/>
                </a:solidFill>
              </a:rPr>
              <a:t>nesciunt</a:t>
            </a:r>
            <a:r>
              <a:rPr lang="pt-BR" sz="1900" dirty="0">
                <a:solidFill>
                  <a:schemeClr val="dk1"/>
                </a:solidFill>
              </a:rPr>
              <a:t> </a:t>
            </a:r>
            <a:r>
              <a:rPr lang="pt-BR" sz="1900" dirty="0" err="1">
                <a:solidFill>
                  <a:schemeClr val="dk1"/>
                </a:solidFill>
              </a:rPr>
              <a:t>nesciunt</a:t>
            </a:r>
            <a:r>
              <a:rPr lang="pt-BR" sz="1900" dirty="0">
                <a:solidFill>
                  <a:schemeClr val="dk1"/>
                </a:solidFill>
              </a:rPr>
              <a:t> ad </a:t>
            </a:r>
            <a:r>
              <a:rPr lang="pt-BR" sz="1900" dirty="0" err="1">
                <a:solidFill>
                  <a:schemeClr val="dk1"/>
                </a:solidFill>
              </a:rPr>
              <a:t>enim</a:t>
            </a:r>
            <a:r>
              <a:rPr lang="pt-BR" sz="1900" dirty="0">
                <a:solidFill>
                  <a:schemeClr val="dk1"/>
                </a:solidFill>
              </a:rPr>
              <a:t> </a:t>
            </a:r>
            <a:r>
              <a:rPr lang="pt-BR" sz="1900" dirty="0" err="1">
                <a:solidFill>
                  <a:schemeClr val="dk1"/>
                </a:solidFill>
              </a:rPr>
              <a:t>minus</a:t>
            </a:r>
            <a:r>
              <a:rPr lang="pt-BR" sz="1900" dirty="0">
                <a:solidFill>
                  <a:schemeClr val="dk1"/>
                </a:solidFill>
              </a:rPr>
              <a:t> </a:t>
            </a:r>
            <a:r>
              <a:rPr lang="pt-BR" sz="1900" dirty="0" err="1">
                <a:solidFill>
                  <a:schemeClr val="dk1"/>
                </a:solidFill>
              </a:rPr>
              <a:t>qui</a:t>
            </a:r>
            <a:r>
              <a:rPr lang="pt-BR" sz="1900" dirty="0">
                <a:solidFill>
                  <a:schemeClr val="dk1"/>
                </a:solidFill>
              </a:rPr>
              <a:t> omnis </a:t>
            </a:r>
            <a:r>
              <a:rPr lang="pt-BR" sz="1900" dirty="0" err="1">
                <a:solidFill>
                  <a:schemeClr val="dk1"/>
                </a:solidFill>
              </a:rPr>
              <a:t>qu</a:t>
            </a:r>
            <a:r>
              <a:rPr lang="pt-BR" sz="1900" dirty="0">
                <a:solidFill>
                  <a:schemeClr val="dk1"/>
                </a:solidFill>
              </a:rPr>
              <a:t> ratione </a:t>
            </a:r>
            <a:r>
              <a:rPr lang="pt-BR" sz="1900" dirty="0" err="1">
                <a:solidFill>
                  <a:schemeClr val="dk1"/>
                </a:solidFill>
              </a:rPr>
              <a:t>quasi</a:t>
            </a:r>
            <a:r>
              <a:rPr lang="pt-BR" sz="1900" dirty="0">
                <a:solidFill>
                  <a:schemeClr val="dk1"/>
                </a:solidFill>
              </a:rPr>
              <a:t> </a:t>
            </a:r>
            <a:r>
              <a:rPr lang="pt-BR" sz="1900" dirty="0" err="1">
                <a:solidFill>
                  <a:schemeClr val="dk1"/>
                </a:solidFill>
              </a:rPr>
              <a:t>maioresas</a:t>
            </a:r>
            <a:r>
              <a:rPr lang="pt-BR" sz="1900" dirty="0">
                <a:solidFill>
                  <a:schemeClr val="dk1"/>
                </a:solidFill>
              </a:rPr>
              <a:t>!</a:t>
            </a:r>
            <a:endParaRPr sz="1900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lang="pt-BR" sz="1900" dirty="0">
                <a:solidFill>
                  <a:schemeClr val="dk1"/>
                </a:solidFill>
              </a:rPr>
              <a:t>Ut </a:t>
            </a:r>
            <a:r>
              <a:rPr lang="pt-BR" sz="1900" dirty="0" err="1">
                <a:solidFill>
                  <a:schemeClr val="dk1"/>
                </a:solidFill>
              </a:rPr>
              <a:t>ullam</a:t>
            </a:r>
            <a:r>
              <a:rPr lang="pt-BR" sz="1900" dirty="0">
                <a:solidFill>
                  <a:schemeClr val="dk1"/>
                </a:solidFill>
              </a:rPr>
              <a:t> </a:t>
            </a:r>
            <a:r>
              <a:rPr lang="pt-BR" sz="1900" dirty="0" err="1">
                <a:solidFill>
                  <a:schemeClr val="dk1"/>
                </a:solidFill>
              </a:rPr>
              <a:t>laboriosam</a:t>
            </a:r>
            <a:r>
              <a:rPr lang="pt-BR" sz="1900" dirty="0">
                <a:solidFill>
                  <a:schemeClr val="dk1"/>
                </a:solidFill>
              </a:rPr>
              <a:t> </a:t>
            </a:r>
            <a:r>
              <a:rPr lang="pt-BR" sz="1900" dirty="0" err="1">
                <a:solidFill>
                  <a:schemeClr val="dk1"/>
                </a:solidFill>
              </a:rPr>
              <a:t>nam</a:t>
            </a:r>
            <a:r>
              <a:rPr lang="pt-BR" sz="1900" dirty="0">
                <a:solidFill>
                  <a:schemeClr val="dk1"/>
                </a:solidFill>
              </a:rPr>
              <a:t> </a:t>
            </a:r>
            <a:r>
              <a:rPr lang="pt-BR" sz="1900" dirty="0" err="1">
                <a:solidFill>
                  <a:schemeClr val="dk1"/>
                </a:solidFill>
              </a:rPr>
              <a:t>cumque</a:t>
            </a:r>
            <a:r>
              <a:rPr lang="pt-BR" sz="1900" dirty="0">
                <a:solidFill>
                  <a:schemeClr val="dk1"/>
                </a:solidFill>
              </a:rPr>
              <a:t> </a:t>
            </a:r>
            <a:r>
              <a:rPr lang="pt-BR" sz="1900" dirty="0" err="1">
                <a:solidFill>
                  <a:schemeClr val="dk1"/>
                </a:solidFill>
              </a:rPr>
              <a:t>doloribus</a:t>
            </a:r>
            <a:r>
              <a:rPr lang="pt-BR" sz="1900" dirty="0">
                <a:solidFill>
                  <a:schemeClr val="dk1"/>
                </a:solidFill>
              </a:rPr>
              <a:t> </a:t>
            </a:r>
            <a:r>
              <a:rPr lang="pt-BR" sz="1900" dirty="0" err="1">
                <a:solidFill>
                  <a:schemeClr val="dk1"/>
                </a:solidFill>
              </a:rPr>
              <a:t>sit</a:t>
            </a:r>
            <a:r>
              <a:rPr lang="pt-BR" sz="1900" dirty="0">
                <a:solidFill>
                  <a:schemeClr val="dk1"/>
                </a:solidFill>
              </a:rPr>
              <a:t> </a:t>
            </a:r>
            <a:r>
              <a:rPr lang="pt-BR" sz="1900" dirty="0" err="1">
                <a:solidFill>
                  <a:schemeClr val="dk1"/>
                </a:solidFill>
              </a:rPr>
              <a:t>ipsam</a:t>
            </a:r>
            <a:r>
              <a:rPr lang="pt-BR" sz="1900" dirty="0">
                <a:solidFill>
                  <a:schemeClr val="dk1"/>
                </a:solidFill>
              </a:rPr>
              <a:t> </a:t>
            </a:r>
            <a:r>
              <a:rPr lang="pt-BR" sz="1900" dirty="0" err="1">
                <a:solidFill>
                  <a:schemeClr val="dk1"/>
                </a:solidFill>
              </a:rPr>
              <a:t>praesentium</a:t>
            </a:r>
            <a:r>
              <a:rPr lang="pt-BR" sz="1900" dirty="0">
                <a:solidFill>
                  <a:schemeClr val="dk1"/>
                </a:solidFill>
              </a:rPr>
              <a:t> </a:t>
            </a:r>
            <a:r>
              <a:rPr lang="pt-BR" sz="1900" dirty="0" err="1">
                <a:solidFill>
                  <a:schemeClr val="dk1"/>
                </a:solidFill>
              </a:rPr>
              <a:t>ea</a:t>
            </a:r>
            <a:r>
              <a:rPr lang="pt-BR" sz="1900" dirty="0">
                <a:solidFill>
                  <a:schemeClr val="dk1"/>
                </a:solidFill>
              </a:rPr>
              <a:t> ipsum </a:t>
            </a:r>
            <a:r>
              <a:rPr lang="pt-BR" sz="1900" dirty="0" err="1">
                <a:solidFill>
                  <a:schemeClr val="dk1"/>
                </a:solidFill>
              </a:rPr>
              <a:t>magni</a:t>
            </a:r>
            <a:r>
              <a:rPr lang="pt-BR" sz="1900" dirty="0">
                <a:solidFill>
                  <a:schemeClr val="dk1"/>
                </a:solidFill>
              </a:rPr>
              <a:t> ut </a:t>
            </a:r>
            <a:r>
              <a:rPr lang="pt-BR" sz="1900" dirty="0" err="1">
                <a:solidFill>
                  <a:schemeClr val="dk1"/>
                </a:solidFill>
              </a:rPr>
              <a:t>nisi</a:t>
            </a:r>
            <a:r>
              <a:rPr lang="pt-BR" sz="1900" dirty="0">
                <a:solidFill>
                  <a:schemeClr val="dk1"/>
                </a:solidFill>
              </a:rPr>
              <a:t> maiores quo </a:t>
            </a:r>
            <a:r>
              <a:rPr lang="pt-BR" sz="1900" dirty="0" err="1">
                <a:solidFill>
                  <a:schemeClr val="dk1"/>
                </a:solidFill>
              </a:rPr>
              <a:t>blanditiis</a:t>
            </a:r>
            <a:r>
              <a:rPr lang="pt-BR" sz="1900" dirty="0">
                <a:solidFill>
                  <a:schemeClr val="dk1"/>
                </a:solidFill>
              </a:rPr>
              <a:t> </a:t>
            </a:r>
            <a:r>
              <a:rPr lang="pt-BR" sz="1900" dirty="0" err="1">
                <a:solidFill>
                  <a:schemeClr val="dk1"/>
                </a:solidFill>
              </a:rPr>
              <a:t>rerum</a:t>
            </a:r>
            <a:r>
              <a:rPr lang="pt-BR" sz="1900" dirty="0">
                <a:solidFill>
                  <a:schemeClr val="dk1"/>
                </a:solidFill>
              </a:rPr>
              <a:t> non </a:t>
            </a:r>
            <a:r>
              <a:rPr lang="pt-BR" sz="1900" dirty="0" err="1">
                <a:solidFill>
                  <a:schemeClr val="dk1"/>
                </a:solidFill>
              </a:rPr>
              <a:t>voluptatum</a:t>
            </a:r>
            <a:r>
              <a:rPr lang="pt-BR" sz="1900" dirty="0">
                <a:solidFill>
                  <a:schemeClr val="dk1"/>
                </a:solidFill>
              </a:rPr>
              <a:t> </a:t>
            </a:r>
            <a:r>
              <a:rPr lang="pt-BR" sz="1900" dirty="0" err="1">
                <a:solidFill>
                  <a:schemeClr val="dk1"/>
                </a:solidFill>
              </a:rPr>
              <a:t>laborum</a:t>
            </a:r>
            <a:r>
              <a:rPr lang="pt-BR" sz="1900" dirty="0">
                <a:solidFill>
                  <a:schemeClr val="dk1"/>
                </a:solidFill>
              </a:rPr>
              <a:t>. Et </a:t>
            </a:r>
            <a:r>
              <a:rPr lang="pt-BR" sz="1900" dirty="0" err="1">
                <a:solidFill>
                  <a:schemeClr val="dk1"/>
                </a:solidFill>
              </a:rPr>
              <a:t>similique</a:t>
            </a:r>
            <a:r>
              <a:rPr lang="pt-BR" sz="1900" dirty="0">
                <a:solidFill>
                  <a:schemeClr val="dk1"/>
                </a:solidFill>
              </a:rPr>
              <a:t> vitae </a:t>
            </a:r>
            <a:r>
              <a:rPr lang="pt-BR" sz="1900" dirty="0" err="1">
                <a:solidFill>
                  <a:schemeClr val="dk1"/>
                </a:solidFill>
              </a:rPr>
              <a:t>aut</a:t>
            </a:r>
            <a:r>
              <a:rPr lang="pt-BR" sz="1900" dirty="0">
                <a:solidFill>
                  <a:schemeClr val="dk1"/>
                </a:solidFill>
              </a:rPr>
              <a:t> culpa </a:t>
            </a:r>
            <a:r>
              <a:rPr lang="pt-BR" sz="1900" dirty="0" err="1">
                <a:solidFill>
                  <a:schemeClr val="dk1"/>
                </a:solidFill>
              </a:rPr>
              <a:t>velit</a:t>
            </a:r>
            <a:r>
              <a:rPr lang="pt-BR" sz="1900" dirty="0">
                <a:solidFill>
                  <a:schemeClr val="dk1"/>
                </a:solidFill>
              </a:rPr>
              <a:t> in </a:t>
            </a:r>
            <a:r>
              <a:rPr lang="pt-BR" sz="1900" dirty="0" err="1">
                <a:solidFill>
                  <a:schemeClr val="dk1"/>
                </a:solidFill>
              </a:rPr>
              <a:t>illum</a:t>
            </a:r>
            <a:r>
              <a:rPr lang="pt-BR" sz="1900" dirty="0">
                <a:solidFill>
                  <a:schemeClr val="dk1"/>
                </a:solidFill>
              </a:rPr>
              <a:t> </a:t>
            </a:r>
            <a:r>
              <a:rPr lang="pt-BR" sz="1900" dirty="0" err="1">
                <a:solidFill>
                  <a:schemeClr val="dk1"/>
                </a:solidFill>
              </a:rPr>
              <a:t>modi</a:t>
            </a:r>
            <a:r>
              <a:rPr lang="pt-BR" sz="1900" dirty="0">
                <a:solidFill>
                  <a:schemeClr val="dk1"/>
                </a:solidFill>
              </a:rPr>
              <a:t> </a:t>
            </a:r>
            <a:r>
              <a:rPr lang="pt-BR" sz="1900" dirty="0" err="1">
                <a:solidFill>
                  <a:schemeClr val="dk1"/>
                </a:solidFill>
              </a:rPr>
              <a:t>nam</a:t>
            </a:r>
            <a:r>
              <a:rPr lang="pt-BR" sz="1900" dirty="0">
                <a:solidFill>
                  <a:schemeClr val="dk1"/>
                </a:solidFill>
              </a:rPr>
              <a:t> </a:t>
            </a:r>
            <a:r>
              <a:rPr lang="pt-BR" sz="1900" dirty="0" err="1">
                <a:solidFill>
                  <a:schemeClr val="dk1"/>
                </a:solidFill>
              </a:rPr>
              <a:t>nihil</a:t>
            </a:r>
            <a:r>
              <a:rPr lang="pt-BR" sz="1900" dirty="0">
                <a:solidFill>
                  <a:schemeClr val="dk1"/>
                </a:solidFill>
              </a:rPr>
              <a:t> </a:t>
            </a:r>
            <a:r>
              <a:rPr lang="pt-BR" sz="1900" dirty="0" err="1">
                <a:solidFill>
                  <a:schemeClr val="dk1"/>
                </a:solidFill>
              </a:rPr>
              <a:t>commodi</a:t>
            </a:r>
            <a:r>
              <a:rPr lang="pt-BR" sz="1900" dirty="0">
                <a:solidFill>
                  <a:schemeClr val="dk1"/>
                </a:solidFill>
              </a:rPr>
              <a:t> ut </a:t>
            </a:r>
            <a:r>
              <a:rPr lang="pt-BR" sz="1900" dirty="0" err="1">
                <a:solidFill>
                  <a:schemeClr val="dk1"/>
                </a:solidFill>
              </a:rPr>
              <a:t>quia</a:t>
            </a:r>
            <a:r>
              <a:rPr lang="pt-BR" sz="1900" dirty="0">
                <a:solidFill>
                  <a:schemeClr val="dk1"/>
                </a:solidFill>
              </a:rPr>
              <a:t> </a:t>
            </a:r>
            <a:r>
              <a:rPr lang="pt-BR" sz="1900" dirty="0" err="1">
                <a:solidFill>
                  <a:schemeClr val="dk1"/>
                </a:solidFill>
              </a:rPr>
              <a:t>saepe</a:t>
            </a:r>
            <a:r>
              <a:rPr lang="pt-BR" sz="1900" dirty="0">
                <a:solidFill>
                  <a:schemeClr val="dk1"/>
                </a:solidFill>
              </a:rPr>
              <a:t> rem </a:t>
            </a:r>
            <a:r>
              <a:rPr lang="pt-BR" sz="1900" dirty="0" err="1">
                <a:solidFill>
                  <a:schemeClr val="dk1"/>
                </a:solidFill>
              </a:rPr>
              <a:t>pariatur</a:t>
            </a:r>
            <a:r>
              <a:rPr lang="pt-BR" sz="1900" dirty="0">
                <a:solidFill>
                  <a:schemeClr val="dk1"/>
                </a:solidFill>
              </a:rPr>
              <a:t> </a:t>
            </a:r>
            <a:r>
              <a:rPr lang="pt-BR" sz="1900" dirty="0" err="1">
                <a:solidFill>
                  <a:schemeClr val="dk1"/>
                </a:solidFill>
              </a:rPr>
              <a:t>voluptatem</a:t>
            </a:r>
            <a:r>
              <a:rPr lang="pt-BR" sz="1900" dirty="0">
                <a:solidFill>
                  <a:schemeClr val="dk1"/>
                </a:solidFill>
              </a:rPr>
              <a:t> </a:t>
            </a:r>
            <a:r>
              <a:rPr lang="pt-BR" sz="1900" dirty="0" err="1">
                <a:solidFill>
                  <a:schemeClr val="dk1"/>
                </a:solidFill>
              </a:rPr>
              <a:t>qui</a:t>
            </a:r>
            <a:r>
              <a:rPr lang="pt-BR" sz="1900" dirty="0">
                <a:solidFill>
                  <a:schemeClr val="dk1"/>
                </a:solidFill>
              </a:rPr>
              <a:t> </a:t>
            </a:r>
            <a:r>
              <a:rPr lang="pt-BR" sz="1900" dirty="0" err="1">
                <a:solidFill>
                  <a:schemeClr val="dk1"/>
                </a:solidFill>
              </a:rPr>
              <a:t>nesciunt</a:t>
            </a:r>
            <a:r>
              <a:rPr lang="pt-BR" sz="1900" dirty="0">
                <a:solidFill>
                  <a:schemeClr val="dk1"/>
                </a:solidFill>
              </a:rPr>
              <a:t> </a:t>
            </a:r>
            <a:r>
              <a:rPr lang="pt-BR" sz="1900" dirty="0" err="1">
                <a:solidFill>
                  <a:schemeClr val="dk1"/>
                </a:solidFill>
              </a:rPr>
              <a:t>consequatur</a:t>
            </a:r>
            <a:r>
              <a:rPr lang="pt-BR" sz="1900" dirty="0">
                <a:solidFill>
                  <a:schemeClr val="dk1"/>
                </a:solidFill>
              </a:rPr>
              <a:t>? </a:t>
            </a:r>
            <a:r>
              <a:rPr lang="pt-BR" sz="1900" dirty="0" err="1">
                <a:solidFill>
                  <a:schemeClr val="dk1"/>
                </a:solidFill>
              </a:rPr>
              <a:t>Aut</a:t>
            </a:r>
            <a:r>
              <a:rPr lang="pt-BR" sz="1900" dirty="0">
                <a:solidFill>
                  <a:schemeClr val="dk1"/>
                </a:solidFill>
              </a:rPr>
              <a:t> </a:t>
            </a:r>
            <a:r>
              <a:rPr lang="pt-BR" sz="1900" dirty="0" err="1">
                <a:solidFill>
                  <a:schemeClr val="dk1"/>
                </a:solidFill>
              </a:rPr>
              <a:t>galisum</a:t>
            </a:r>
            <a:r>
              <a:rPr lang="pt-BR" sz="1900" dirty="0">
                <a:solidFill>
                  <a:schemeClr val="dk1"/>
                </a:solidFill>
              </a:rPr>
              <a:t> </a:t>
            </a:r>
            <a:r>
              <a:rPr lang="pt-BR" sz="1900" dirty="0" err="1">
                <a:solidFill>
                  <a:schemeClr val="dk1"/>
                </a:solidFill>
              </a:rPr>
              <a:t>accusantium</a:t>
            </a:r>
            <a:r>
              <a:rPr lang="pt-BR" sz="1900" dirty="0">
                <a:solidFill>
                  <a:schemeClr val="dk1"/>
                </a:solidFill>
              </a:rPr>
              <a:t> </a:t>
            </a:r>
            <a:r>
              <a:rPr lang="pt-BR" sz="1900" dirty="0" err="1">
                <a:solidFill>
                  <a:schemeClr val="dk1"/>
                </a:solidFill>
              </a:rPr>
              <a:t>eum</a:t>
            </a:r>
            <a:r>
              <a:rPr lang="pt-BR" sz="1900" dirty="0">
                <a:solidFill>
                  <a:schemeClr val="dk1"/>
                </a:solidFill>
              </a:rPr>
              <a:t> </a:t>
            </a:r>
            <a:r>
              <a:rPr lang="pt-BR" sz="1900" dirty="0" err="1">
                <a:solidFill>
                  <a:schemeClr val="dk1"/>
                </a:solidFill>
              </a:rPr>
              <a:t>excepturi</a:t>
            </a:r>
            <a:r>
              <a:rPr lang="pt-BR" sz="1900" dirty="0">
                <a:solidFill>
                  <a:schemeClr val="dk1"/>
                </a:solidFill>
              </a:rPr>
              <a:t> </a:t>
            </a:r>
            <a:r>
              <a:rPr lang="pt-BR" sz="1900" dirty="0" err="1">
                <a:solidFill>
                  <a:schemeClr val="dk1"/>
                </a:solidFill>
              </a:rPr>
              <a:t>dolores</a:t>
            </a:r>
            <a:r>
              <a:rPr lang="pt-BR" sz="1900" dirty="0">
                <a:solidFill>
                  <a:schemeClr val="dk1"/>
                </a:solidFill>
              </a:rPr>
              <a:t> </a:t>
            </a:r>
            <a:r>
              <a:rPr lang="pt-BR" sz="1900" dirty="0" err="1">
                <a:solidFill>
                  <a:schemeClr val="dk1"/>
                </a:solidFill>
              </a:rPr>
              <a:t>sit</a:t>
            </a:r>
            <a:r>
              <a:rPr lang="pt-BR" sz="1900" dirty="0">
                <a:solidFill>
                  <a:schemeClr val="dk1"/>
                </a:solidFill>
              </a:rPr>
              <a:t> </a:t>
            </a:r>
            <a:r>
              <a:rPr lang="pt-BR" sz="1900" dirty="0" err="1">
                <a:solidFill>
                  <a:schemeClr val="dk1"/>
                </a:solidFill>
              </a:rPr>
              <a:t>quisquam</a:t>
            </a:r>
            <a:r>
              <a:rPr lang="pt-BR" sz="1900" dirty="0">
                <a:solidFill>
                  <a:schemeClr val="dk1"/>
                </a:solidFill>
              </a:rPr>
              <a:t> </a:t>
            </a:r>
            <a:r>
              <a:rPr lang="pt-BR" sz="1900" dirty="0" err="1">
                <a:solidFill>
                  <a:schemeClr val="dk1"/>
                </a:solidFill>
              </a:rPr>
              <a:t>laborum</a:t>
            </a:r>
            <a:r>
              <a:rPr lang="pt-BR" sz="1900" dirty="0">
                <a:solidFill>
                  <a:schemeClr val="dk1"/>
                </a:solidFill>
              </a:rPr>
              <a:t>. </a:t>
            </a:r>
            <a:r>
              <a:rPr lang="pt-BR" sz="1900" dirty="0" err="1">
                <a:solidFill>
                  <a:schemeClr val="dk1"/>
                </a:solidFill>
              </a:rPr>
              <a:t>Ab</a:t>
            </a:r>
            <a:r>
              <a:rPr lang="pt-BR" sz="1900" dirty="0">
                <a:solidFill>
                  <a:schemeClr val="dk1"/>
                </a:solidFill>
              </a:rPr>
              <a:t> </a:t>
            </a:r>
            <a:r>
              <a:rPr lang="pt-BR" sz="1900" dirty="0" err="1">
                <a:solidFill>
                  <a:schemeClr val="dk1"/>
                </a:solidFill>
              </a:rPr>
              <a:t>quia</a:t>
            </a:r>
            <a:r>
              <a:rPr lang="pt-BR" sz="1900" dirty="0">
                <a:solidFill>
                  <a:schemeClr val="dk1"/>
                </a:solidFill>
              </a:rPr>
              <a:t> sunt </a:t>
            </a:r>
            <a:r>
              <a:rPr lang="pt-BR" sz="1900" dirty="0" err="1">
                <a:solidFill>
                  <a:schemeClr val="dk1"/>
                </a:solidFill>
              </a:rPr>
              <a:t>eum</a:t>
            </a:r>
            <a:r>
              <a:rPr lang="pt-BR" sz="1900" dirty="0">
                <a:solidFill>
                  <a:schemeClr val="dk1"/>
                </a:solidFill>
              </a:rPr>
              <a:t> </a:t>
            </a:r>
            <a:r>
              <a:rPr lang="pt-BR" sz="1900" dirty="0" err="1">
                <a:solidFill>
                  <a:schemeClr val="dk1"/>
                </a:solidFill>
              </a:rPr>
              <a:t>iusto</a:t>
            </a:r>
            <a:r>
              <a:rPr lang="pt-BR" sz="1900" dirty="0">
                <a:solidFill>
                  <a:schemeClr val="dk1"/>
                </a:solidFill>
              </a:rPr>
              <a:t> </a:t>
            </a:r>
            <a:r>
              <a:rPr lang="pt-BR" sz="1900" dirty="0" err="1">
                <a:solidFill>
                  <a:schemeClr val="dk1"/>
                </a:solidFill>
              </a:rPr>
              <a:t>odio</a:t>
            </a:r>
            <a:r>
              <a:rPr lang="pt-BR" sz="1900" dirty="0">
                <a:solidFill>
                  <a:schemeClr val="dk1"/>
                </a:solidFill>
              </a:rPr>
              <a:t> est </a:t>
            </a:r>
            <a:r>
              <a:rPr lang="pt-BR" sz="1900" dirty="0" err="1">
                <a:solidFill>
                  <a:schemeClr val="dk1"/>
                </a:solidFill>
              </a:rPr>
              <a:t>obcaecati</a:t>
            </a:r>
            <a:r>
              <a:rPr lang="pt-BR" sz="1900" dirty="0">
                <a:solidFill>
                  <a:schemeClr val="dk1"/>
                </a:solidFill>
              </a:rPr>
              <a:t> </a:t>
            </a:r>
            <a:r>
              <a:rPr lang="pt-BR" sz="1900" dirty="0" err="1">
                <a:solidFill>
                  <a:schemeClr val="dk1"/>
                </a:solidFill>
              </a:rPr>
              <a:t>nisi</a:t>
            </a:r>
            <a:r>
              <a:rPr lang="pt-BR" sz="1900" dirty="0">
                <a:solidFill>
                  <a:schemeClr val="dk1"/>
                </a:solidFill>
              </a:rPr>
              <a:t>.</a:t>
            </a:r>
            <a:endParaRPr sz="1900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lang="pt-BR" sz="1900" dirty="0">
                <a:solidFill>
                  <a:schemeClr val="dk1"/>
                </a:solidFill>
              </a:rPr>
              <a:t>Ad </a:t>
            </a:r>
            <a:r>
              <a:rPr lang="pt-BR" sz="1900" dirty="0" err="1">
                <a:solidFill>
                  <a:schemeClr val="dk1"/>
                </a:solidFill>
              </a:rPr>
              <a:t>minima</a:t>
            </a:r>
            <a:r>
              <a:rPr lang="pt-BR" sz="1900" dirty="0">
                <a:solidFill>
                  <a:schemeClr val="dk1"/>
                </a:solidFill>
              </a:rPr>
              <a:t> </a:t>
            </a:r>
            <a:r>
              <a:rPr lang="pt-BR" sz="1900" dirty="0" err="1">
                <a:solidFill>
                  <a:schemeClr val="dk1"/>
                </a:solidFill>
              </a:rPr>
              <a:t>cupiditate</a:t>
            </a:r>
            <a:r>
              <a:rPr lang="pt-BR" sz="1900" dirty="0">
                <a:solidFill>
                  <a:schemeClr val="dk1"/>
                </a:solidFill>
              </a:rPr>
              <a:t> et </a:t>
            </a:r>
            <a:r>
              <a:rPr lang="pt-BR" sz="1900" dirty="0" err="1">
                <a:solidFill>
                  <a:schemeClr val="dk1"/>
                </a:solidFill>
              </a:rPr>
              <a:t>repudiandae</a:t>
            </a:r>
            <a:r>
              <a:rPr lang="pt-BR" sz="1900" dirty="0">
                <a:solidFill>
                  <a:schemeClr val="dk1"/>
                </a:solidFill>
              </a:rPr>
              <a:t> </a:t>
            </a:r>
            <a:r>
              <a:rPr lang="pt-BR" sz="1900" dirty="0" err="1">
                <a:solidFill>
                  <a:schemeClr val="dk1"/>
                </a:solidFill>
              </a:rPr>
              <a:t>aperiam</a:t>
            </a:r>
            <a:r>
              <a:rPr lang="pt-BR" sz="1900" dirty="0">
                <a:solidFill>
                  <a:schemeClr val="dk1"/>
                </a:solidFill>
              </a:rPr>
              <a:t> </a:t>
            </a:r>
            <a:r>
              <a:rPr lang="pt-BR" sz="1900" dirty="0" err="1">
                <a:solidFill>
                  <a:schemeClr val="dk1"/>
                </a:solidFill>
              </a:rPr>
              <a:t>sit</a:t>
            </a:r>
            <a:r>
              <a:rPr lang="pt-BR" sz="1900" dirty="0">
                <a:solidFill>
                  <a:schemeClr val="dk1"/>
                </a:solidFill>
              </a:rPr>
              <a:t> omnis </a:t>
            </a:r>
            <a:r>
              <a:rPr lang="pt-BR" sz="1900" dirty="0" err="1">
                <a:solidFill>
                  <a:schemeClr val="dk1"/>
                </a:solidFill>
              </a:rPr>
              <a:t>nesciunt</a:t>
            </a:r>
            <a:r>
              <a:rPr lang="pt-BR" sz="1900" dirty="0">
                <a:solidFill>
                  <a:schemeClr val="dk1"/>
                </a:solidFill>
              </a:rPr>
              <a:t> rem </a:t>
            </a:r>
            <a:r>
              <a:rPr lang="pt-BR" sz="1900" dirty="0" err="1">
                <a:solidFill>
                  <a:schemeClr val="dk1"/>
                </a:solidFill>
              </a:rPr>
              <a:t>quia</a:t>
            </a:r>
            <a:r>
              <a:rPr lang="pt-BR" sz="1900" dirty="0">
                <a:solidFill>
                  <a:schemeClr val="dk1"/>
                </a:solidFill>
              </a:rPr>
              <a:t> </a:t>
            </a:r>
            <a:r>
              <a:rPr lang="pt-BR" sz="1900" dirty="0" err="1">
                <a:solidFill>
                  <a:schemeClr val="dk1"/>
                </a:solidFill>
              </a:rPr>
              <a:t>accusamus</a:t>
            </a:r>
            <a:r>
              <a:rPr lang="pt-BR" sz="1900" dirty="0">
                <a:solidFill>
                  <a:schemeClr val="dk1"/>
                </a:solidFill>
              </a:rPr>
              <a:t> ut </a:t>
            </a:r>
            <a:r>
              <a:rPr lang="pt-BR" sz="1900" dirty="0" err="1">
                <a:solidFill>
                  <a:schemeClr val="dk1"/>
                </a:solidFill>
              </a:rPr>
              <a:t>voluptas</a:t>
            </a:r>
            <a:r>
              <a:rPr lang="pt-BR" sz="1900" dirty="0">
                <a:solidFill>
                  <a:schemeClr val="dk1"/>
                </a:solidFill>
              </a:rPr>
              <a:t> </a:t>
            </a:r>
            <a:r>
              <a:rPr lang="pt-BR" sz="1900" dirty="0" err="1">
                <a:solidFill>
                  <a:schemeClr val="dk1"/>
                </a:solidFill>
              </a:rPr>
              <a:t>debitis</a:t>
            </a:r>
            <a:r>
              <a:rPr lang="pt-BR" sz="1900" dirty="0">
                <a:solidFill>
                  <a:schemeClr val="dk1"/>
                </a:solidFill>
              </a:rPr>
              <a:t>. Quo labore </a:t>
            </a:r>
            <a:r>
              <a:rPr lang="pt-BR" sz="1900" dirty="0" err="1">
                <a:solidFill>
                  <a:schemeClr val="dk1"/>
                </a:solidFill>
              </a:rPr>
              <a:t>repellendus</a:t>
            </a:r>
            <a:r>
              <a:rPr lang="pt-BR" sz="1900" dirty="0">
                <a:solidFill>
                  <a:schemeClr val="dk1"/>
                </a:solidFill>
              </a:rPr>
              <a:t> </a:t>
            </a:r>
            <a:r>
              <a:rPr lang="pt-BR" sz="1900" dirty="0" err="1">
                <a:solidFill>
                  <a:schemeClr val="dk1"/>
                </a:solidFill>
              </a:rPr>
              <a:t>ab</a:t>
            </a:r>
            <a:r>
              <a:rPr lang="pt-BR" sz="1900" dirty="0">
                <a:solidFill>
                  <a:schemeClr val="dk1"/>
                </a:solidFill>
              </a:rPr>
              <a:t> </a:t>
            </a:r>
            <a:r>
              <a:rPr lang="pt-BR" sz="1900" dirty="0" err="1">
                <a:solidFill>
                  <a:schemeClr val="dk1"/>
                </a:solidFill>
              </a:rPr>
              <a:t>deleniti</a:t>
            </a:r>
            <a:r>
              <a:rPr lang="pt-BR" sz="1900" dirty="0">
                <a:solidFill>
                  <a:schemeClr val="dk1"/>
                </a:solidFill>
              </a:rPr>
              <a:t> libero </a:t>
            </a:r>
            <a:r>
              <a:rPr lang="pt-BR" sz="1900" dirty="0" err="1">
                <a:solidFill>
                  <a:schemeClr val="dk1"/>
                </a:solidFill>
              </a:rPr>
              <a:t>sit</a:t>
            </a:r>
            <a:r>
              <a:rPr lang="pt-BR" sz="1900" dirty="0">
                <a:solidFill>
                  <a:schemeClr val="dk1"/>
                </a:solidFill>
              </a:rPr>
              <a:t> </a:t>
            </a:r>
            <a:r>
              <a:rPr lang="pt-BR" sz="1900" dirty="0" err="1">
                <a:solidFill>
                  <a:schemeClr val="dk1"/>
                </a:solidFill>
              </a:rPr>
              <a:t>illo</a:t>
            </a:r>
            <a:r>
              <a:rPr lang="pt-BR" sz="1900" dirty="0">
                <a:solidFill>
                  <a:schemeClr val="dk1"/>
                </a:solidFill>
              </a:rPr>
              <a:t> </a:t>
            </a:r>
            <a:r>
              <a:rPr lang="pt-BR" sz="1900" dirty="0" err="1">
                <a:solidFill>
                  <a:schemeClr val="dk1"/>
                </a:solidFill>
              </a:rPr>
              <a:t>nobis</a:t>
            </a:r>
            <a:r>
              <a:rPr lang="pt-BR" sz="1900" dirty="0">
                <a:solidFill>
                  <a:schemeClr val="dk1"/>
                </a:solidFill>
              </a:rPr>
              <a:t> </a:t>
            </a:r>
            <a:r>
              <a:rPr lang="pt-BR" sz="1900" dirty="0" err="1">
                <a:solidFill>
                  <a:schemeClr val="dk1"/>
                </a:solidFill>
              </a:rPr>
              <a:t>qui</a:t>
            </a:r>
            <a:r>
              <a:rPr lang="pt-BR" sz="1900" dirty="0">
                <a:solidFill>
                  <a:schemeClr val="dk1"/>
                </a:solidFill>
              </a:rPr>
              <a:t> autem </a:t>
            </a:r>
            <a:r>
              <a:rPr lang="pt-BR" sz="1900" dirty="0" err="1">
                <a:solidFill>
                  <a:schemeClr val="dk1"/>
                </a:solidFill>
              </a:rPr>
              <a:t>maxime</a:t>
            </a:r>
            <a:r>
              <a:rPr lang="pt-BR" sz="1900" dirty="0">
                <a:solidFill>
                  <a:schemeClr val="dk1"/>
                </a:solidFill>
              </a:rPr>
              <a:t> cum </a:t>
            </a:r>
            <a:r>
              <a:rPr lang="pt-BR" sz="1900" dirty="0" err="1">
                <a:solidFill>
                  <a:schemeClr val="dk1"/>
                </a:solidFill>
              </a:rPr>
              <a:t>molestiae</a:t>
            </a:r>
            <a:r>
              <a:rPr lang="pt-BR" sz="1900" dirty="0">
                <a:solidFill>
                  <a:schemeClr val="dk1"/>
                </a:solidFill>
              </a:rPr>
              <a:t> </a:t>
            </a:r>
            <a:r>
              <a:rPr lang="pt-BR" sz="1900" dirty="0" err="1">
                <a:solidFill>
                  <a:schemeClr val="dk1"/>
                </a:solidFill>
              </a:rPr>
              <a:t>praesentium</a:t>
            </a:r>
            <a:r>
              <a:rPr lang="pt-BR" sz="1900" dirty="0">
                <a:solidFill>
                  <a:schemeClr val="dk1"/>
                </a:solidFill>
              </a:rPr>
              <a:t> non </a:t>
            </a:r>
            <a:r>
              <a:rPr lang="pt-BR" sz="1900" dirty="0" err="1">
                <a:solidFill>
                  <a:schemeClr val="dk1"/>
                </a:solidFill>
              </a:rPr>
              <a:t>explicabo</a:t>
            </a:r>
            <a:r>
              <a:rPr lang="pt-BR" sz="1900" dirty="0">
                <a:solidFill>
                  <a:schemeClr val="dk1"/>
                </a:solidFill>
              </a:rPr>
              <a:t> </a:t>
            </a:r>
            <a:r>
              <a:rPr lang="pt-BR" sz="1900" dirty="0" err="1">
                <a:solidFill>
                  <a:schemeClr val="dk1"/>
                </a:solidFill>
              </a:rPr>
              <a:t>accusantium</a:t>
            </a:r>
            <a:r>
              <a:rPr lang="pt-BR" sz="1900" dirty="0">
                <a:solidFill>
                  <a:schemeClr val="dk1"/>
                </a:solidFill>
              </a:rPr>
              <a:t>. </a:t>
            </a:r>
            <a:r>
              <a:rPr lang="pt-BR" sz="1900" dirty="0" err="1">
                <a:solidFill>
                  <a:schemeClr val="dk1"/>
                </a:solidFill>
              </a:rPr>
              <a:t>Vel</a:t>
            </a:r>
            <a:r>
              <a:rPr lang="pt-BR" sz="1900" dirty="0">
                <a:solidFill>
                  <a:schemeClr val="dk1"/>
                </a:solidFill>
              </a:rPr>
              <a:t> </a:t>
            </a:r>
            <a:r>
              <a:rPr lang="pt-BR" sz="1900" dirty="0" err="1">
                <a:solidFill>
                  <a:schemeClr val="dk1"/>
                </a:solidFill>
              </a:rPr>
              <a:t>quas</a:t>
            </a:r>
            <a:r>
              <a:rPr lang="pt-BR" sz="1900" dirty="0">
                <a:solidFill>
                  <a:schemeClr val="dk1"/>
                </a:solidFill>
              </a:rPr>
              <a:t> internos non </a:t>
            </a:r>
            <a:r>
              <a:rPr lang="pt-BR" sz="1900" dirty="0" err="1">
                <a:solidFill>
                  <a:schemeClr val="dk1"/>
                </a:solidFill>
              </a:rPr>
              <a:t>facere</a:t>
            </a:r>
            <a:r>
              <a:rPr lang="pt-BR" sz="1900" dirty="0">
                <a:solidFill>
                  <a:schemeClr val="dk1"/>
                </a:solidFill>
              </a:rPr>
              <a:t> </a:t>
            </a:r>
            <a:r>
              <a:rPr lang="pt-BR" sz="1900" dirty="0" err="1">
                <a:solidFill>
                  <a:schemeClr val="dk1"/>
                </a:solidFill>
              </a:rPr>
              <a:t>repellendus</a:t>
            </a:r>
            <a:r>
              <a:rPr lang="pt-BR" sz="1900" dirty="0">
                <a:solidFill>
                  <a:schemeClr val="dk1"/>
                </a:solidFill>
              </a:rPr>
              <a:t> et </a:t>
            </a:r>
            <a:r>
              <a:rPr lang="pt-BR" sz="1900" dirty="0" err="1">
                <a:solidFill>
                  <a:schemeClr val="dk1"/>
                </a:solidFill>
              </a:rPr>
              <a:t>maxime</a:t>
            </a:r>
            <a:r>
              <a:rPr lang="pt-BR" sz="1900" dirty="0">
                <a:solidFill>
                  <a:schemeClr val="dk1"/>
                </a:solidFill>
              </a:rPr>
              <a:t> </a:t>
            </a:r>
            <a:r>
              <a:rPr lang="pt-BR" sz="1900" dirty="0" err="1">
                <a:solidFill>
                  <a:schemeClr val="dk1"/>
                </a:solidFill>
              </a:rPr>
              <a:t>consequatur</a:t>
            </a:r>
            <a:r>
              <a:rPr lang="pt-BR" sz="1900" dirty="0">
                <a:solidFill>
                  <a:schemeClr val="dk1"/>
                </a:solidFill>
              </a:rPr>
              <a:t> </a:t>
            </a:r>
            <a:r>
              <a:rPr lang="pt-BR" sz="1900" dirty="0" err="1">
                <a:solidFill>
                  <a:schemeClr val="dk1"/>
                </a:solidFill>
              </a:rPr>
              <a:t>ab</a:t>
            </a:r>
            <a:r>
              <a:rPr lang="pt-BR" sz="1900" dirty="0">
                <a:solidFill>
                  <a:schemeClr val="dk1"/>
                </a:solidFill>
              </a:rPr>
              <a:t> </a:t>
            </a:r>
            <a:r>
              <a:rPr lang="pt-BR" sz="1900" dirty="0" smtClean="0">
                <a:solidFill>
                  <a:schemeClr val="dk1"/>
                </a:solidFill>
              </a:rPr>
              <a:t>alias</a:t>
            </a:r>
          </a:p>
          <a:p>
            <a:pPr lvl="0">
              <a:lnSpc>
                <a:spcPct val="150000"/>
              </a:lnSpc>
              <a:buClr>
                <a:schemeClr val="dk1"/>
              </a:buClr>
              <a:buSzPts val="1600"/>
            </a:pPr>
            <a:r>
              <a:rPr lang="pt-BR" sz="1900" dirty="0" err="1">
                <a:solidFill>
                  <a:schemeClr val="dk1"/>
                </a:solidFill>
              </a:rPr>
              <a:t>Lorem</a:t>
            </a:r>
            <a:r>
              <a:rPr lang="pt-BR" sz="1900" dirty="0">
                <a:solidFill>
                  <a:schemeClr val="dk1"/>
                </a:solidFill>
              </a:rPr>
              <a:t> ipsum </a:t>
            </a:r>
            <a:r>
              <a:rPr lang="pt-BR" sz="1900" dirty="0" err="1">
                <a:solidFill>
                  <a:schemeClr val="dk1"/>
                </a:solidFill>
              </a:rPr>
              <a:t>doLorem</a:t>
            </a:r>
            <a:r>
              <a:rPr lang="pt-BR" sz="1900" dirty="0">
                <a:solidFill>
                  <a:schemeClr val="dk1"/>
                </a:solidFill>
              </a:rPr>
              <a:t> ipsum </a:t>
            </a:r>
            <a:r>
              <a:rPr lang="pt-BR" sz="1900" dirty="0" err="1">
                <a:solidFill>
                  <a:schemeClr val="dk1"/>
                </a:solidFill>
              </a:rPr>
              <a:t>dolor</a:t>
            </a:r>
            <a:r>
              <a:rPr lang="pt-BR" sz="1900" dirty="0">
                <a:solidFill>
                  <a:schemeClr val="dk1"/>
                </a:solidFill>
              </a:rPr>
              <a:t> </a:t>
            </a:r>
            <a:r>
              <a:rPr lang="pt-BR" sz="1900" dirty="0" err="1">
                <a:solidFill>
                  <a:schemeClr val="dk1"/>
                </a:solidFill>
              </a:rPr>
              <a:t>sit</a:t>
            </a:r>
            <a:r>
              <a:rPr lang="pt-BR" sz="1900" dirty="0">
                <a:solidFill>
                  <a:schemeClr val="dk1"/>
                </a:solidFill>
              </a:rPr>
              <a:t> </a:t>
            </a:r>
            <a:r>
              <a:rPr lang="pt-BR" sz="1900" dirty="0" err="1">
                <a:solidFill>
                  <a:schemeClr val="dk1"/>
                </a:solidFill>
              </a:rPr>
              <a:t>amet</a:t>
            </a:r>
            <a:r>
              <a:rPr lang="pt-BR" sz="1900" dirty="0">
                <a:solidFill>
                  <a:schemeClr val="dk1"/>
                </a:solidFill>
              </a:rPr>
              <a:t>. Et </a:t>
            </a:r>
            <a:r>
              <a:rPr lang="pt-BR" sz="1900" dirty="0" err="1">
                <a:solidFill>
                  <a:schemeClr val="dk1"/>
                </a:solidFill>
              </a:rPr>
              <a:t>laborum</a:t>
            </a:r>
            <a:r>
              <a:rPr lang="pt-BR" sz="1900" dirty="0">
                <a:solidFill>
                  <a:schemeClr val="dk1"/>
                </a:solidFill>
              </a:rPr>
              <a:t> </a:t>
            </a:r>
            <a:r>
              <a:rPr lang="pt-BR" sz="1900" dirty="0" err="1">
                <a:solidFill>
                  <a:schemeClr val="dk1"/>
                </a:solidFill>
              </a:rPr>
              <a:t>odit</a:t>
            </a:r>
            <a:r>
              <a:rPr lang="pt-BR" sz="1900" dirty="0">
                <a:solidFill>
                  <a:schemeClr val="dk1"/>
                </a:solidFill>
              </a:rPr>
              <a:t> </a:t>
            </a:r>
            <a:r>
              <a:rPr lang="pt-BR" sz="1900" dirty="0" err="1">
                <a:solidFill>
                  <a:schemeClr val="dk1"/>
                </a:solidFill>
              </a:rPr>
              <a:t>aut</a:t>
            </a:r>
            <a:r>
              <a:rPr lang="pt-BR" sz="1900" dirty="0">
                <a:solidFill>
                  <a:schemeClr val="dk1"/>
                </a:solidFill>
              </a:rPr>
              <a:t> </a:t>
            </a:r>
            <a:r>
              <a:rPr lang="pt-BR" sz="1900" dirty="0" err="1">
                <a:solidFill>
                  <a:schemeClr val="dk1"/>
                </a:solidFill>
              </a:rPr>
              <a:t>ipsam</a:t>
            </a:r>
            <a:endParaRPr sz="1900" dirty="0">
              <a:solidFill>
                <a:schemeClr val="dk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</TotalTime>
  <Words>360</Words>
  <Application>Microsoft Office PowerPoint</Application>
  <PresentationFormat>Personalizar</PresentationFormat>
  <Paragraphs>8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Cliente</dc:creator>
  <cp:lastModifiedBy>Nataly Alves Ribeiro Da Silveira</cp:lastModifiedBy>
  <cp:revision>2</cp:revision>
  <dcterms:modified xsi:type="dcterms:W3CDTF">2026-04-09T16:53:24Z</dcterms:modified>
</cp:coreProperties>
</file>