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9497675" cy="2926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7" d="100"/>
          <a:sy n="27" d="100"/>
        </p:scale>
        <p:origin x="24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326" y="4788749"/>
            <a:ext cx="16573024" cy="10187093"/>
          </a:xfrm>
        </p:spPr>
        <p:txBody>
          <a:bodyPr anchor="b"/>
          <a:lstStyle>
            <a:lvl1pPr algn="ctr">
              <a:defRPr sz="1279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210" y="15368695"/>
            <a:ext cx="14623256" cy="7064585"/>
          </a:xfrm>
        </p:spPr>
        <p:txBody>
          <a:bodyPr/>
          <a:lstStyle>
            <a:lvl1pPr marL="0" indent="0" algn="ctr">
              <a:buNone/>
              <a:defRPr sz="5118"/>
            </a:lvl1pPr>
            <a:lvl2pPr marL="974888" indent="0" algn="ctr">
              <a:buNone/>
              <a:defRPr sz="4265"/>
            </a:lvl2pPr>
            <a:lvl3pPr marL="1949775" indent="0" algn="ctr">
              <a:buNone/>
              <a:defRPr sz="3838"/>
            </a:lvl3pPr>
            <a:lvl4pPr marL="2924663" indent="0" algn="ctr">
              <a:buNone/>
              <a:defRPr sz="3412"/>
            </a:lvl4pPr>
            <a:lvl5pPr marL="3899550" indent="0" algn="ctr">
              <a:buNone/>
              <a:defRPr sz="3412"/>
            </a:lvl5pPr>
            <a:lvl6pPr marL="4874438" indent="0" algn="ctr">
              <a:buNone/>
              <a:defRPr sz="3412"/>
            </a:lvl6pPr>
            <a:lvl7pPr marL="5849325" indent="0" algn="ctr">
              <a:buNone/>
              <a:defRPr sz="3412"/>
            </a:lvl7pPr>
            <a:lvl8pPr marL="6824213" indent="0" algn="ctr">
              <a:buNone/>
              <a:defRPr sz="3412"/>
            </a:lvl8pPr>
            <a:lvl9pPr marL="7799100" indent="0" algn="ctr">
              <a:buNone/>
              <a:defRPr sz="3412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36B1-E5D8-4C4A-8CBB-28B36E13D701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CF3D-8536-4250-AE41-620C36134B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90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36B1-E5D8-4C4A-8CBB-28B36E13D701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CF3D-8536-4250-AE41-620C36134B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16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53025" y="1557867"/>
            <a:ext cx="4204186" cy="247971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0466" y="1557867"/>
            <a:ext cx="12368838" cy="247971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36B1-E5D8-4C4A-8CBB-28B36E13D701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CF3D-8536-4250-AE41-620C36134B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93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36B1-E5D8-4C4A-8CBB-28B36E13D701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CF3D-8536-4250-AE41-620C36134B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13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311" y="7294888"/>
            <a:ext cx="16816745" cy="12171678"/>
          </a:xfrm>
        </p:spPr>
        <p:txBody>
          <a:bodyPr anchor="b"/>
          <a:lstStyle>
            <a:lvl1pPr>
              <a:defRPr sz="1279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0311" y="19581715"/>
            <a:ext cx="16816745" cy="6400798"/>
          </a:xfrm>
        </p:spPr>
        <p:txBody>
          <a:bodyPr/>
          <a:lstStyle>
            <a:lvl1pPr marL="0" indent="0">
              <a:buNone/>
              <a:defRPr sz="5118">
                <a:solidFill>
                  <a:schemeClr val="tx1"/>
                </a:solidFill>
              </a:defRPr>
            </a:lvl1pPr>
            <a:lvl2pPr marL="974888" indent="0">
              <a:buNone/>
              <a:defRPr sz="4265">
                <a:solidFill>
                  <a:schemeClr val="tx1">
                    <a:tint val="75000"/>
                  </a:schemeClr>
                </a:solidFill>
              </a:defRPr>
            </a:lvl2pPr>
            <a:lvl3pPr marL="1949775" indent="0">
              <a:buNone/>
              <a:defRPr sz="3838">
                <a:solidFill>
                  <a:schemeClr val="tx1">
                    <a:tint val="75000"/>
                  </a:schemeClr>
                </a:solidFill>
              </a:defRPr>
            </a:lvl3pPr>
            <a:lvl4pPr marL="2924663" indent="0">
              <a:buNone/>
              <a:defRPr sz="3412">
                <a:solidFill>
                  <a:schemeClr val="tx1">
                    <a:tint val="75000"/>
                  </a:schemeClr>
                </a:solidFill>
              </a:defRPr>
            </a:lvl4pPr>
            <a:lvl5pPr marL="3899550" indent="0">
              <a:buNone/>
              <a:defRPr sz="3412">
                <a:solidFill>
                  <a:schemeClr val="tx1">
                    <a:tint val="75000"/>
                  </a:schemeClr>
                </a:solidFill>
              </a:defRPr>
            </a:lvl5pPr>
            <a:lvl6pPr marL="4874438" indent="0">
              <a:buNone/>
              <a:defRPr sz="3412">
                <a:solidFill>
                  <a:schemeClr val="tx1">
                    <a:tint val="75000"/>
                  </a:schemeClr>
                </a:solidFill>
              </a:defRPr>
            </a:lvl6pPr>
            <a:lvl7pPr marL="5849325" indent="0">
              <a:buNone/>
              <a:defRPr sz="3412">
                <a:solidFill>
                  <a:schemeClr val="tx1">
                    <a:tint val="75000"/>
                  </a:schemeClr>
                </a:solidFill>
              </a:defRPr>
            </a:lvl7pPr>
            <a:lvl8pPr marL="6824213" indent="0">
              <a:buNone/>
              <a:defRPr sz="3412">
                <a:solidFill>
                  <a:schemeClr val="tx1">
                    <a:tint val="75000"/>
                  </a:schemeClr>
                </a:solidFill>
              </a:defRPr>
            </a:lvl8pPr>
            <a:lvl9pPr marL="7799100" indent="0">
              <a:buNone/>
              <a:defRPr sz="3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36B1-E5D8-4C4A-8CBB-28B36E13D701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CF3D-8536-4250-AE41-620C36134B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17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0465" y="7789333"/>
            <a:ext cx="8286512" cy="1856570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0698" y="7789333"/>
            <a:ext cx="8286512" cy="1856570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36B1-E5D8-4C4A-8CBB-28B36E13D701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CF3D-8536-4250-AE41-620C36134B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06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05" y="1557873"/>
            <a:ext cx="16816745" cy="565573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007" y="7172962"/>
            <a:ext cx="8248429" cy="3515358"/>
          </a:xfrm>
        </p:spPr>
        <p:txBody>
          <a:bodyPr anchor="b"/>
          <a:lstStyle>
            <a:lvl1pPr marL="0" indent="0">
              <a:buNone/>
              <a:defRPr sz="5118" b="1"/>
            </a:lvl1pPr>
            <a:lvl2pPr marL="974888" indent="0">
              <a:buNone/>
              <a:defRPr sz="4265" b="1"/>
            </a:lvl2pPr>
            <a:lvl3pPr marL="1949775" indent="0">
              <a:buNone/>
              <a:defRPr sz="3838" b="1"/>
            </a:lvl3pPr>
            <a:lvl4pPr marL="2924663" indent="0">
              <a:buNone/>
              <a:defRPr sz="3412" b="1"/>
            </a:lvl4pPr>
            <a:lvl5pPr marL="3899550" indent="0">
              <a:buNone/>
              <a:defRPr sz="3412" b="1"/>
            </a:lvl5pPr>
            <a:lvl6pPr marL="4874438" indent="0">
              <a:buNone/>
              <a:defRPr sz="3412" b="1"/>
            </a:lvl6pPr>
            <a:lvl7pPr marL="5849325" indent="0">
              <a:buNone/>
              <a:defRPr sz="3412" b="1"/>
            </a:lvl7pPr>
            <a:lvl8pPr marL="6824213" indent="0">
              <a:buNone/>
              <a:defRPr sz="3412" b="1"/>
            </a:lvl8pPr>
            <a:lvl9pPr marL="7799100" indent="0">
              <a:buNone/>
              <a:defRPr sz="3412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3007" y="10688320"/>
            <a:ext cx="8248429" cy="1572090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870699" y="7172962"/>
            <a:ext cx="8289051" cy="3515358"/>
          </a:xfrm>
        </p:spPr>
        <p:txBody>
          <a:bodyPr anchor="b"/>
          <a:lstStyle>
            <a:lvl1pPr marL="0" indent="0">
              <a:buNone/>
              <a:defRPr sz="5118" b="1"/>
            </a:lvl1pPr>
            <a:lvl2pPr marL="974888" indent="0">
              <a:buNone/>
              <a:defRPr sz="4265" b="1"/>
            </a:lvl2pPr>
            <a:lvl3pPr marL="1949775" indent="0">
              <a:buNone/>
              <a:defRPr sz="3838" b="1"/>
            </a:lvl3pPr>
            <a:lvl4pPr marL="2924663" indent="0">
              <a:buNone/>
              <a:defRPr sz="3412" b="1"/>
            </a:lvl4pPr>
            <a:lvl5pPr marL="3899550" indent="0">
              <a:buNone/>
              <a:defRPr sz="3412" b="1"/>
            </a:lvl5pPr>
            <a:lvl6pPr marL="4874438" indent="0">
              <a:buNone/>
              <a:defRPr sz="3412" b="1"/>
            </a:lvl6pPr>
            <a:lvl7pPr marL="5849325" indent="0">
              <a:buNone/>
              <a:defRPr sz="3412" b="1"/>
            </a:lvl7pPr>
            <a:lvl8pPr marL="6824213" indent="0">
              <a:buNone/>
              <a:defRPr sz="3412" b="1"/>
            </a:lvl8pPr>
            <a:lvl9pPr marL="7799100" indent="0">
              <a:buNone/>
              <a:defRPr sz="3412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870699" y="10688320"/>
            <a:ext cx="8289051" cy="1572090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36B1-E5D8-4C4A-8CBB-28B36E13D701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CF3D-8536-4250-AE41-620C36134B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79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36B1-E5D8-4C4A-8CBB-28B36E13D701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CF3D-8536-4250-AE41-620C36134B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88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36B1-E5D8-4C4A-8CBB-28B36E13D701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CF3D-8536-4250-AE41-620C36134B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0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05" y="1950720"/>
            <a:ext cx="6288508" cy="6827520"/>
          </a:xfrm>
        </p:spPr>
        <p:txBody>
          <a:bodyPr anchor="b"/>
          <a:lstStyle>
            <a:lvl1pPr>
              <a:defRPr sz="6823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9051" y="4213020"/>
            <a:ext cx="9870698" cy="20794133"/>
          </a:xfrm>
        </p:spPr>
        <p:txBody>
          <a:bodyPr/>
          <a:lstStyle>
            <a:lvl1pPr>
              <a:defRPr sz="6823"/>
            </a:lvl1pPr>
            <a:lvl2pPr>
              <a:defRPr sz="5970"/>
            </a:lvl2pPr>
            <a:lvl3pPr>
              <a:defRPr sz="5118"/>
            </a:lvl3pPr>
            <a:lvl4pPr>
              <a:defRPr sz="4265"/>
            </a:lvl4pPr>
            <a:lvl5pPr>
              <a:defRPr sz="4265"/>
            </a:lvl5pPr>
            <a:lvl6pPr>
              <a:defRPr sz="4265"/>
            </a:lvl6pPr>
            <a:lvl7pPr>
              <a:defRPr sz="4265"/>
            </a:lvl7pPr>
            <a:lvl8pPr>
              <a:defRPr sz="4265"/>
            </a:lvl8pPr>
            <a:lvl9pPr>
              <a:defRPr sz="4265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005" y="8778240"/>
            <a:ext cx="6288508" cy="16262775"/>
          </a:xfrm>
        </p:spPr>
        <p:txBody>
          <a:bodyPr/>
          <a:lstStyle>
            <a:lvl1pPr marL="0" indent="0">
              <a:buNone/>
              <a:defRPr sz="3412"/>
            </a:lvl1pPr>
            <a:lvl2pPr marL="974888" indent="0">
              <a:buNone/>
              <a:defRPr sz="2985"/>
            </a:lvl2pPr>
            <a:lvl3pPr marL="1949775" indent="0">
              <a:buNone/>
              <a:defRPr sz="2559"/>
            </a:lvl3pPr>
            <a:lvl4pPr marL="2924663" indent="0">
              <a:buNone/>
              <a:defRPr sz="2132"/>
            </a:lvl4pPr>
            <a:lvl5pPr marL="3899550" indent="0">
              <a:buNone/>
              <a:defRPr sz="2132"/>
            </a:lvl5pPr>
            <a:lvl6pPr marL="4874438" indent="0">
              <a:buNone/>
              <a:defRPr sz="2132"/>
            </a:lvl6pPr>
            <a:lvl7pPr marL="5849325" indent="0">
              <a:buNone/>
              <a:defRPr sz="2132"/>
            </a:lvl7pPr>
            <a:lvl8pPr marL="6824213" indent="0">
              <a:buNone/>
              <a:defRPr sz="2132"/>
            </a:lvl8pPr>
            <a:lvl9pPr marL="7799100" indent="0">
              <a:buNone/>
              <a:defRPr sz="2132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36B1-E5D8-4C4A-8CBB-28B36E13D701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CF3D-8536-4250-AE41-620C36134B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59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05" y="1950720"/>
            <a:ext cx="6288508" cy="6827520"/>
          </a:xfrm>
        </p:spPr>
        <p:txBody>
          <a:bodyPr anchor="b"/>
          <a:lstStyle>
            <a:lvl1pPr>
              <a:defRPr sz="6823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89051" y="4213020"/>
            <a:ext cx="9870698" cy="20794133"/>
          </a:xfrm>
        </p:spPr>
        <p:txBody>
          <a:bodyPr anchor="t"/>
          <a:lstStyle>
            <a:lvl1pPr marL="0" indent="0">
              <a:buNone/>
              <a:defRPr sz="6823"/>
            </a:lvl1pPr>
            <a:lvl2pPr marL="974888" indent="0">
              <a:buNone/>
              <a:defRPr sz="5970"/>
            </a:lvl2pPr>
            <a:lvl3pPr marL="1949775" indent="0">
              <a:buNone/>
              <a:defRPr sz="5118"/>
            </a:lvl3pPr>
            <a:lvl4pPr marL="2924663" indent="0">
              <a:buNone/>
              <a:defRPr sz="4265"/>
            </a:lvl4pPr>
            <a:lvl5pPr marL="3899550" indent="0">
              <a:buNone/>
              <a:defRPr sz="4265"/>
            </a:lvl5pPr>
            <a:lvl6pPr marL="4874438" indent="0">
              <a:buNone/>
              <a:defRPr sz="4265"/>
            </a:lvl6pPr>
            <a:lvl7pPr marL="5849325" indent="0">
              <a:buNone/>
              <a:defRPr sz="4265"/>
            </a:lvl7pPr>
            <a:lvl8pPr marL="6824213" indent="0">
              <a:buNone/>
              <a:defRPr sz="4265"/>
            </a:lvl8pPr>
            <a:lvl9pPr marL="7799100" indent="0">
              <a:buNone/>
              <a:defRPr sz="4265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005" y="8778240"/>
            <a:ext cx="6288508" cy="16262775"/>
          </a:xfrm>
        </p:spPr>
        <p:txBody>
          <a:bodyPr/>
          <a:lstStyle>
            <a:lvl1pPr marL="0" indent="0">
              <a:buNone/>
              <a:defRPr sz="3412"/>
            </a:lvl1pPr>
            <a:lvl2pPr marL="974888" indent="0">
              <a:buNone/>
              <a:defRPr sz="2985"/>
            </a:lvl2pPr>
            <a:lvl3pPr marL="1949775" indent="0">
              <a:buNone/>
              <a:defRPr sz="2559"/>
            </a:lvl3pPr>
            <a:lvl4pPr marL="2924663" indent="0">
              <a:buNone/>
              <a:defRPr sz="2132"/>
            </a:lvl4pPr>
            <a:lvl5pPr marL="3899550" indent="0">
              <a:buNone/>
              <a:defRPr sz="2132"/>
            </a:lvl5pPr>
            <a:lvl6pPr marL="4874438" indent="0">
              <a:buNone/>
              <a:defRPr sz="2132"/>
            </a:lvl6pPr>
            <a:lvl7pPr marL="5849325" indent="0">
              <a:buNone/>
              <a:defRPr sz="2132"/>
            </a:lvl7pPr>
            <a:lvl8pPr marL="6824213" indent="0">
              <a:buNone/>
              <a:defRPr sz="2132"/>
            </a:lvl8pPr>
            <a:lvl9pPr marL="7799100" indent="0">
              <a:buNone/>
              <a:defRPr sz="2132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36B1-E5D8-4C4A-8CBB-28B36E13D701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CF3D-8536-4250-AE41-620C36134B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45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465" y="1557873"/>
            <a:ext cx="16816745" cy="565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0465" y="7789333"/>
            <a:ext cx="16816745" cy="185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40465" y="27120433"/>
            <a:ext cx="4386977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136B1-E5D8-4C4A-8CBB-28B36E13D701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58605" y="27120433"/>
            <a:ext cx="6580465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70233" y="27120433"/>
            <a:ext cx="4386977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ACF3D-8536-4250-AE41-620C36134B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22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949775" rtl="0" eaLnBrk="1" latinLnBrk="0" hangingPunct="1">
        <a:lnSpc>
          <a:spcPct val="90000"/>
        </a:lnSpc>
        <a:spcBef>
          <a:spcPct val="0"/>
        </a:spcBef>
        <a:buNone/>
        <a:defRPr sz="93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444" indent="-487444" algn="l" defTabSz="1949775" rtl="0" eaLnBrk="1" latinLnBrk="0" hangingPunct="1">
        <a:lnSpc>
          <a:spcPct val="90000"/>
        </a:lnSpc>
        <a:spcBef>
          <a:spcPts val="2132"/>
        </a:spcBef>
        <a:buFont typeface="Arial" panose="020B0604020202020204" pitchFamily="34" charset="0"/>
        <a:buChar char="•"/>
        <a:defRPr sz="5970" kern="1200">
          <a:solidFill>
            <a:schemeClr val="tx1"/>
          </a:solidFill>
          <a:latin typeface="+mn-lt"/>
          <a:ea typeface="+mn-ea"/>
          <a:cs typeface="+mn-cs"/>
        </a:defRPr>
      </a:lvl1pPr>
      <a:lvl2pPr marL="1462331" indent="-487444" algn="l" defTabSz="1949775" rtl="0" eaLnBrk="1" latinLnBrk="0" hangingPunct="1">
        <a:lnSpc>
          <a:spcPct val="90000"/>
        </a:lnSpc>
        <a:spcBef>
          <a:spcPts val="1066"/>
        </a:spcBef>
        <a:buFont typeface="Arial" panose="020B0604020202020204" pitchFamily="34" charset="0"/>
        <a:buChar char="•"/>
        <a:defRPr sz="5118" kern="1200">
          <a:solidFill>
            <a:schemeClr val="tx1"/>
          </a:solidFill>
          <a:latin typeface="+mn-lt"/>
          <a:ea typeface="+mn-ea"/>
          <a:cs typeface="+mn-cs"/>
        </a:defRPr>
      </a:lvl2pPr>
      <a:lvl3pPr marL="2437219" indent="-487444" algn="l" defTabSz="1949775" rtl="0" eaLnBrk="1" latinLnBrk="0" hangingPunct="1">
        <a:lnSpc>
          <a:spcPct val="90000"/>
        </a:lnSpc>
        <a:spcBef>
          <a:spcPts val="1066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3pPr>
      <a:lvl4pPr marL="3412106" indent="-487444" algn="l" defTabSz="1949775" rtl="0" eaLnBrk="1" latinLnBrk="0" hangingPunct="1">
        <a:lnSpc>
          <a:spcPct val="90000"/>
        </a:lnSpc>
        <a:spcBef>
          <a:spcPts val="1066"/>
        </a:spcBef>
        <a:buFont typeface="Arial" panose="020B0604020202020204" pitchFamily="34" charset="0"/>
        <a:buChar char="•"/>
        <a:defRPr sz="3838" kern="1200">
          <a:solidFill>
            <a:schemeClr val="tx1"/>
          </a:solidFill>
          <a:latin typeface="+mn-lt"/>
          <a:ea typeface="+mn-ea"/>
          <a:cs typeface="+mn-cs"/>
        </a:defRPr>
      </a:lvl4pPr>
      <a:lvl5pPr marL="4386994" indent="-487444" algn="l" defTabSz="1949775" rtl="0" eaLnBrk="1" latinLnBrk="0" hangingPunct="1">
        <a:lnSpc>
          <a:spcPct val="90000"/>
        </a:lnSpc>
        <a:spcBef>
          <a:spcPts val="1066"/>
        </a:spcBef>
        <a:buFont typeface="Arial" panose="020B0604020202020204" pitchFamily="34" charset="0"/>
        <a:buChar char="•"/>
        <a:defRPr sz="3838" kern="1200">
          <a:solidFill>
            <a:schemeClr val="tx1"/>
          </a:solidFill>
          <a:latin typeface="+mn-lt"/>
          <a:ea typeface="+mn-ea"/>
          <a:cs typeface="+mn-cs"/>
        </a:defRPr>
      </a:lvl5pPr>
      <a:lvl6pPr marL="5361882" indent="-487444" algn="l" defTabSz="1949775" rtl="0" eaLnBrk="1" latinLnBrk="0" hangingPunct="1">
        <a:lnSpc>
          <a:spcPct val="90000"/>
        </a:lnSpc>
        <a:spcBef>
          <a:spcPts val="1066"/>
        </a:spcBef>
        <a:buFont typeface="Arial" panose="020B0604020202020204" pitchFamily="34" charset="0"/>
        <a:buChar char="•"/>
        <a:defRPr sz="3838" kern="1200">
          <a:solidFill>
            <a:schemeClr val="tx1"/>
          </a:solidFill>
          <a:latin typeface="+mn-lt"/>
          <a:ea typeface="+mn-ea"/>
          <a:cs typeface="+mn-cs"/>
        </a:defRPr>
      </a:lvl6pPr>
      <a:lvl7pPr marL="6336769" indent="-487444" algn="l" defTabSz="1949775" rtl="0" eaLnBrk="1" latinLnBrk="0" hangingPunct="1">
        <a:lnSpc>
          <a:spcPct val="90000"/>
        </a:lnSpc>
        <a:spcBef>
          <a:spcPts val="1066"/>
        </a:spcBef>
        <a:buFont typeface="Arial" panose="020B0604020202020204" pitchFamily="34" charset="0"/>
        <a:buChar char="•"/>
        <a:defRPr sz="3838" kern="1200">
          <a:solidFill>
            <a:schemeClr val="tx1"/>
          </a:solidFill>
          <a:latin typeface="+mn-lt"/>
          <a:ea typeface="+mn-ea"/>
          <a:cs typeface="+mn-cs"/>
        </a:defRPr>
      </a:lvl7pPr>
      <a:lvl8pPr marL="7311657" indent="-487444" algn="l" defTabSz="1949775" rtl="0" eaLnBrk="1" latinLnBrk="0" hangingPunct="1">
        <a:lnSpc>
          <a:spcPct val="90000"/>
        </a:lnSpc>
        <a:spcBef>
          <a:spcPts val="1066"/>
        </a:spcBef>
        <a:buFont typeface="Arial" panose="020B0604020202020204" pitchFamily="34" charset="0"/>
        <a:buChar char="•"/>
        <a:defRPr sz="3838" kern="1200">
          <a:solidFill>
            <a:schemeClr val="tx1"/>
          </a:solidFill>
          <a:latin typeface="+mn-lt"/>
          <a:ea typeface="+mn-ea"/>
          <a:cs typeface="+mn-cs"/>
        </a:defRPr>
      </a:lvl8pPr>
      <a:lvl9pPr marL="8286544" indent="-487444" algn="l" defTabSz="1949775" rtl="0" eaLnBrk="1" latinLnBrk="0" hangingPunct="1">
        <a:lnSpc>
          <a:spcPct val="90000"/>
        </a:lnSpc>
        <a:spcBef>
          <a:spcPts val="1066"/>
        </a:spcBef>
        <a:buFont typeface="Arial" panose="020B0604020202020204" pitchFamily="34" charset="0"/>
        <a:buChar char="•"/>
        <a:defRPr sz="38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49775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1pPr>
      <a:lvl2pPr marL="974888" algn="l" defTabSz="1949775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2pPr>
      <a:lvl3pPr marL="1949775" algn="l" defTabSz="1949775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3pPr>
      <a:lvl4pPr marL="2924663" algn="l" defTabSz="1949775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4pPr>
      <a:lvl5pPr marL="3899550" algn="l" defTabSz="1949775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5pPr>
      <a:lvl6pPr marL="4874438" algn="l" defTabSz="1949775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6pPr>
      <a:lvl7pPr marL="5849325" algn="l" defTabSz="1949775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7pPr>
      <a:lvl8pPr marL="6824213" algn="l" defTabSz="1949775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8pPr>
      <a:lvl9pPr marL="7799100" algn="l" defTabSz="1949775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637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>HCPA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Fernando Miguel</dc:creator>
  <cp:lastModifiedBy>Luis Fernando Miguel</cp:lastModifiedBy>
  <cp:revision>1</cp:revision>
  <dcterms:created xsi:type="dcterms:W3CDTF">2024-08-16T12:32:43Z</dcterms:created>
  <dcterms:modified xsi:type="dcterms:W3CDTF">2024-08-16T12:37:29Z</dcterms:modified>
</cp:coreProperties>
</file>